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7"/>
  </p:notesMasterIdLst>
  <p:sldIdLst>
    <p:sldId id="1257" r:id="rId2"/>
    <p:sldId id="991" r:id="rId3"/>
    <p:sldId id="1258" r:id="rId4"/>
    <p:sldId id="1254" r:id="rId5"/>
    <p:sldId id="1361" r:id="rId6"/>
    <p:sldId id="1363" r:id="rId7"/>
    <p:sldId id="1365" r:id="rId8"/>
    <p:sldId id="1364" r:id="rId9"/>
    <p:sldId id="1366" r:id="rId10"/>
    <p:sldId id="1367" r:id="rId11"/>
    <p:sldId id="1368" r:id="rId12"/>
    <p:sldId id="1369" r:id="rId13"/>
    <p:sldId id="1371" r:id="rId14"/>
    <p:sldId id="1372" r:id="rId15"/>
    <p:sldId id="1373" r:id="rId16"/>
    <p:sldId id="1374" r:id="rId17"/>
    <p:sldId id="1375" r:id="rId18"/>
    <p:sldId id="1376" r:id="rId19"/>
    <p:sldId id="1377" r:id="rId20"/>
    <p:sldId id="1378" r:id="rId21"/>
    <p:sldId id="1379" r:id="rId22"/>
    <p:sldId id="1380" r:id="rId23"/>
    <p:sldId id="1382" r:id="rId24"/>
    <p:sldId id="1381" r:id="rId25"/>
    <p:sldId id="1383" r:id="rId26"/>
    <p:sldId id="1370" r:id="rId27"/>
    <p:sldId id="1384" r:id="rId28"/>
    <p:sldId id="1388" r:id="rId29"/>
    <p:sldId id="1385" r:id="rId30"/>
    <p:sldId id="1386" r:id="rId31"/>
    <p:sldId id="1387" r:id="rId32"/>
    <p:sldId id="1389" r:id="rId33"/>
    <p:sldId id="1390" r:id="rId34"/>
    <p:sldId id="1392" r:id="rId35"/>
    <p:sldId id="1391" r:id="rId36"/>
    <p:sldId id="1395" r:id="rId37"/>
    <p:sldId id="1394" r:id="rId38"/>
    <p:sldId id="1396" r:id="rId39"/>
    <p:sldId id="1397" r:id="rId40"/>
    <p:sldId id="1399" r:id="rId41"/>
    <p:sldId id="1398" r:id="rId42"/>
    <p:sldId id="1401" r:id="rId43"/>
    <p:sldId id="1400" r:id="rId44"/>
    <p:sldId id="1403" r:id="rId45"/>
    <p:sldId id="1402" r:id="rId46"/>
    <p:sldId id="1393" r:id="rId47"/>
    <p:sldId id="1405" r:id="rId48"/>
    <p:sldId id="1404" r:id="rId49"/>
    <p:sldId id="1406" r:id="rId50"/>
    <p:sldId id="1407" r:id="rId51"/>
    <p:sldId id="1362" r:id="rId52"/>
    <p:sldId id="1408" r:id="rId53"/>
    <p:sldId id="1409" r:id="rId54"/>
    <p:sldId id="1413" r:id="rId55"/>
    <p:sldId id="1414" r:id="rId56"/>
    <p:sldId id="1410" r:id="rId57"/>
    <p:sldId id="1416" r:id="rId58"/>
    <p:sldId id="1415" r:id="rId59"/>
    <p:sldId id="1411" r:id="rId60"/>
    <p:sldId id="1412" r:id="rId61"/>
    <p:sldId id="1417" r:id="rId62"/>
    <p:sldId id="1420" r:id="rId63"/>
    <p:sldId id="1418" r:id="rId64"/>
    <p:sldId id="1421" r:id="rId65"/>
    <p:sldId id="1422" r:id="rId66"/>
    <p:sldId id="1423" r:id="rId67"/>
    <p:sldId id="1425" r:id="rId68"/>
    <p:sldId id="1424" r:id="rId69"/>
    <p:sldId id="1426" r:id="rId70"/>
    <p:sldId id="1427" r:id="rId71"/>
    <p:sldId id="1428" r:id="rId72"/>
    <p:sldId id="1419" r:id="rId73"/>
    <p:sldId id="1429" r:id="rId74"/>
    <p:sldId id="1430" r:id="rId75"/>
    <p:sldId id="1434" r:id="rId76"/>
    <p:sldId id="1435" r:id="rId77"/>
    <p:sldId id="1436" r:id="rId78"/>
    <p:sldId id="1437" r:id="rId79"/>
    <p:sldId id="1438" r:id="rId80"/>
    <p:sldId id="1440" r:id="rId81"/>
    <p:sldId id="1439" r:id="rId82"/>
    <p:sldId id="1441" r:id="rId83"/>
    <p:sldId id="1431" r:id="rId84"/>
    <p:sldId id="1442" r:id="rId85"/>
    <p:sldId id="1432" r:id="rId86"/>
    <p:sldId id="1433" r:id="rId87"/>
    <p:sldId id="1443" r:id="rId88"/>
    <p:sldId id="1446" r:id="rId89"/>
    <p:sldId id="1447" r:id="rId90"/>
    <p:sldId id="1448" r:id="rId91"/>
    <p:sldId id="1450" r:id="rId92"/>
    <p:sldId id="1449" r:id="rId93"/>
    <p:sldId id="1451" r:id="rId94"/>
    <p:sldId id="1452" r:id="rId95"/>
    <p:sldId id="1453" r:id="rId96"/>
    <p:sldId id="1455" r:id="rId97"/>
    <p:sldId id="1454" r:id="rId98"/>
    <p:sldId id="1456" r:id="rId99"/>
    <p:sldId id="1457" r:id="rId100"/>
    <p:sldId id="1458" r:id="rId101"/>
    <p:sldId id="1460" r:id="rId102"/>
    <p:sldId id="1459" r:id="rId103"/>
    <p:sldId id="1461" r:id="rId104"/>
    <p:sldId id="1462" r:id="rId105"/>
    <p:sldId id="1463" r:id="rId106"/>
    <p:sldId id="1464" r:id="rId107"/>
    <p:sldId id="1444" r:id="rId108"/>
    <p:sldId id="1465" r:id="rId109"/>
    <p:sldId id="1466" r:id="rId110"/>
    <p:sldId id="1467" r:id="rId111"/>
    <p:sldId id="1468" r:id="rId112"/>
    <p:sldId id="1469" r:id="rId113"/>
    <p:sldId id="1470" r:id="rId114"/>
    <p:sldId id="1471" r:id="rId115"/>
    <p:sldId id="1472" r:id="rId116"/>
    <p:sldId id="1481" r:id="rId117"/>
    <p:sldId id="1473" r:id="rId118"/>
    <p:sldId id="1474" r:id="rId119"/>
    <p:sldId id="1475" r:id="rId120"/>
    <p:sldId id="1476" r:id="rId121"/>
    <p:sldId id="1477" r:id="rId122"/>
    <p:sldId id="1478" r:id="rId123"/>
    <p:sldId id="1479" r:id="rId124"/>
    <p:sldId id="1482" r:id="rId125"/>
    <p:sldId id="1483" r:id="rId126"/>
    <p:sldId id="1484" r:id="rId127"/>
    <p:sldId id="1485" r:id="rId128"/>
    <p:sldId id="1486" r:id="rId129"/>
    <p:sldId id="1488" r:id="rId130"/>
    <p:sldId id="1487" r:id="rId131"/>
    <p:sldId id="1480" r:id="rId132"/>
    <p:sldId id="1489" r:id="rId133"/>
    <p:sldId id="1490" r:id="rId134"/>
    <p:sldId id="1492" r:id="rId135"/>
    <p:sldId id="1491" r:id="rId136"/>
    <p:sldId id="1493" r:id="rId137"/>
    <p:sldId id="1494" r:id="rId138"/>
    <p:sldId id="1495" r:id="rId139"/>
    <p:sldId id="1497" r:id="rId140"/>
    <p:sldId id="1496" r:id="rId141"/>
    <p:sldId id="1498" r:id="rId142"/>
    <p:sldId id="1499" r:id="rId143"/>
    <p:sldId id="1445" r:id="rId144"/>
    <p:sldId id="994" r:id="rId145"/>
    <p:sldId id="1360" r:id="rId1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A4DC5EF-F422-4A4A-AE2D-E811906D492D}">
          <p14:sldIdLst>
            <p14:sldId id="1257"/>
            <p14:sldId id="991"/>
            <p14:sldId id="1258"/>
            <p14:sldId id="1254"/>
            <p14:sldId id="1361"/>
            <p14:sldId id="1363"/>
            <p14:sldId id="1365"/>
            <p14:sldId id="1364"/>
            <p14:sldId id="1366"/>
            <p14:sldId id="1367"/>
            <p14:sldId id="1368"/>
            <p14:sldId id="1369"/>
            <p14:sldId id="1371"/>
            <p14:sldId id="1372"/>
            <p14:sldId id="1373"/>
            <p14:sldId id="1374"/>
            <p14:sldId id="1375"/>
            <p14:sldId id="1376"/>
            <p14:sldId id="1377"/>
            <p14:sldId id="1378"/>
            <p14:sldId id="1379"/>
            <p14:sldId id="1380"/>
            <p14:sldId id="1382"/>
            <p14:sldId id="1381"/>
            <p14:sldId id="1383"/>
            <p14:sldId id="1370"/>
            <p14:sldId id="1384"/>
            <p14:sldId id="1388"/>
            <p14:sldId id="1385"/>
            <p14:sldId id="1386"/>
            <p14:sldId id="1387"/>
            <p14:sldId id="1389"/>
            <p14:sldId id="1390"/>
            <p14:sldId id="1392"/>
            <p14:sldId id="1391"/>
            <p14:sldId id="1395"/>
            <p14:sldId id="1394"/>
            <p14:sldId id="1396"/>
            <p14:sldId id="1397"/>
            <p14:sldId id="1399"/>
            <p14:sldId id="1398"/>
            <p14:sldId id="1401"/>
            <p14:sldId id="1400"/>
            <p14:sldId id="1403"/>
            <p14:sldId id="1402"/>
            <p14:sldId id="1393"/>
            <p14:sldId id="1405"/>
            <p14:sldId id="1404"/>
            <p14:sldId id="1406"/>
            <p14:sldId id="1407"/>
            <p14:sldId id="1362"/>
            <p14:sldId id="1408"/>
            <p14:sldId id="1409"/>
            <p14:sldId id="1413"/>
            <p14:sldId id="1414"/>
            <p14:sldId id="1410"/>
            <p14:sldId id="1416"/>
            <p14:sldId id="1415"/>
            <p14:sldId id="1411"/>
            <p14:sldId id="1412"/>
            <p14:sldId id="1417"/>
            <p14:sldId id="1420"/>
            <p14:sldId id="1418"/>
            <p14:sldId id="1421"/>
            <p14:sldId id="1422"/>
            <p14:sldId id="1423"/>
            <p14:sldId id="1425"/>
            <p14:sldId id="1424"/>
            <p14:sldId id="1426"/>
            <p14:sldId id="1427"/>
            <p14:sldId id="1428"/>
            <p14:sldId id="1419"/>
            <p14:sldId id="1429"/>
            <p14:sldId id="1430"/>
            <p14:sldId id="1434"/>
            <p14:sldId id="1435"/>
            <p14:sldId id="1436"/>
            <p14:sldId id="1437"/>
            <p14:sldId id="1438"/>
            <p14:sldId id="1440"/>
            <p14:sldId id="1439"/>
            <p14:sldId id="1441"/>
            <p14:sldId id="1431"/>
            <p14:sldId id="1442"/>
            <p14:sldId id="1432"/>
            <p14:sldId id="1433"/>
            <p14:sldId id="1443"/>
            <p14:sldId id="1446"/>
            <p14:sldId id="1447"/>
            <p14:sldId id="1448"/>
            <p14:sldId id="1450"/>
            <p14:sldId id="1449"/>
            <p14:sldId id="1451"/>
            <p14:sldId id="1452"/>
            <p14:sldId id="1453"/>
            <p14:sldId id="1455"/>
            <p14:sldId id="1454"/>
            <p14:sldId id="1456"/>
            <p14:sldId id="1457"/>
            <p14:sldId id="1458"/>
            <p14:sldId id="1460"/>
            <p14:sldId id="1459"/>
            <p14:sldId id="1461"/>
            <p14:sldId id="1462"/>
            <p14:sldId id="1463"/>
            <p14:sldId id="1464"/>
            <p14:sldId id="1444"/>
            <p14:sldId id="1465"/>
            <p14:sldId id="1466"/>
            <p14:sldId id="1467"/>
            <p14:sldId id="1468"/>
            <p14:sldId id="1469"/>
            <p14:sldId id="1470"/>
            <p14:sldId id="1471"/>
            <p14:sldId id="1472"/>
            <p14:sldId id="1481"/>
            <p14:sldId id="1473"/>
            <p14:sldId id="1474"/>
            <p14:sldId id="1475"/>
            <p14:sldId id="1476"/>
            <p14:sldId id="1477"/>
            <p14:sldId id="1478"/>
            <p14:sldId id="1479"/>
            <p14:sldId id="1482"/>
            <p14:sldId id="1483"/>
            <p14:sldId id="1484"/>
            <p14:sldId id="1485"/>
            <p14:sldId id="1486"/>
            <p14:sldId id="1488"/>
            <p14:sldId id="1487"/>
            <p14:sldId id="1480"/>
            <p14:sldId id="1489"/>
            <p14:sldId id="1490"/>
            <p14:sldId id="1492"/>
            <p14:sldId id="1491"/>
            <p14:sldId id="1493"/>
            <p14:sldId id="1494"/>
            <p14:sldId id="1495"/>
            <p14:sldId id="1497"/>
            <p14:sldId id="1496"/>
            <p14:sldId id="1498"/>
            <p14:sldId id="1499"/>
            <p14:sldId id="1445"/>
            <p14:sldId id="994"/>
            <p14:sldId id="1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07E"/>
    <a:srgbClr val="B962FF"/>
    <a:srgbClr val="FDCB0B"/>
    <a:srgbClr val="FFD700"/>
    <a:srgbClr val="F9BC12"/>
    <a:srgbClr val="FFD801"/>
    <a:srgbClr val="EFB914"/>
    <a:srgbClr val="F5BD15"/>
    <a:srgbClr val="F8BF15"/>
    <a:srgbClr val="FEC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2"/>
    <p:restoredTop sz="86846" autoAdjust="0"/>
  </p:normalViewPr>
  <p:slideViewPr>
    <p:cSldViewPr snapToGrid="0" snapToObjects="1">
      <p:cViewPr varScale="1">
        <p:scale>
          <a:sx n="58" d="100"/>
          <a:sy n="58" d="100"/>
        </p:scale>
        <p:origin x="88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40"/>
    </p:cViewPr>
  </p:outlineViewPr>
  <p:notesTextViewPr>
    <p:cViewPr>
      <p:scale>
        <a:sx n="145" d="100"/>
        <a:sy n="145" d="100"/>
      </p:scale>
      <p:origin x="0" y="0"/>
    </p:cViewPr>
  </p:notesTextViewPr>
  <p:sorterViewPr>
    <p:cViewPr>
      <p:scale>
        <a:sx n="173" d="100"/>
        <a:sy n="17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E8472-67E5-DE40-B53F-0C0FEA434AA0}" type="datetimeFigureOut">
              <a:rPr kumimoji="1" lang="zh-CN" altLang="en-US" smtClean="0"/>
              <a:pPr/>
              <a:t>2021/10/6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B8802-914A-7C41-BC77-CC54DEE99EEF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02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pPr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90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07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519753A-0055-D144-A586-1058E5013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23BD17A-A8A6-2A40-9724-F7DF77E9644E}" type="slidenum">
              <a:rPr lang="en-US" altLang="zh-CN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499C26A-F009-564F-AA6C-BEF327CB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B705DED0-1179-5347-93C0-8CE81457D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40648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519753A-0055-D144-A586-1058E5013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23BD17A-A8A6-2A40-9724-F7DF77E9644E}" type="slidenum">
              <a:rPr lang="en-US" altLang="zh-CN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499C26A-F009-564F-AA6C-BEF327CB0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B705DED0-1179-5347-93C0-8CE81457D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8345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97C75-78EB-4043-953B-95F867F42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1C1163-5F70-9046-86B2-81951DCE1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7FD42-40C8-0740-93F0-4905CF42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AC36-F551-8142-B918-8641B516A611}" type="datetime1">
              <a:rPr kumimoji="1" lang="zh-CN" altLang="en-US" smtClean="0"/>
              <a:pPr/>
              <a:t>2021/10/6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98E813-0309-7546-9A4F-6893C100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F9E280-F138-8142-8DB1-324EA9F38324}"/>
              </a:ext>
            </a:extLst>
          </p:cNvPr>
          <p:cNvSpPr/>
          <p:nvPr userDrawn="1"/>
        </p:nvSpPr>
        <p:spPr>
          <a:xfrm>
            <a:off x="-9939" y="-8627"/>
            <a:ext cx="9307502" cy="567811"/>
          </a:xfrm>
          <a:prstGeom prst="rect">
            <a:avLst/>
          </a:prstGeom>
          <a:solidFill>
            <a:srgbClr val="5B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0" spc="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</a:t>
            </a:r>
            <a:r>
              <a:rPr lang="zh-CN" altLang="en-US" sz="2800" b="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框架整合开发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DF02C2-66E0-594F-914D-47F0EC7AA666}"/>
              </a:ext>
            </a:extLst>
          </p:cNvPr>
          <p:cNvSpPr txBox="1"/>
          <p:nvPr userDrawn="1"/>
        </p:nvSpPr>
        <p:spPr>
          <a:xfrm>
            <a:off x="9569824" y="90612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800" b="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en-US" altLang="zh-CN" sz="1800" b="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b="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</a:t>
            </a:r>
            <a:r>
              <a:rPr lang="en-US" altLang="zh-CN" sz="1800" b="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AB2E87B-2061-474F-BD6B-FFB3E5285CE9}"/>
              </a:ext>
            </a:extLst>
          </p:cNvPr>
          <p:cNvGrpSpPr/>
          <p:nvPr userDrawn="1"/>
        </p:nvGrpSpPr>
        <p:grpSpPr>
          <a:xfrm>
            <a:off x="4771770" y="5979422"/>
            <a:ext cx="2136844" cy="742053"/>
            <a:chOff x="4858653" y="5979422"/>
            <a:chExt cx="2136844" cy="74205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BB9B9B8-F63F-5C48-98A1-BF8860F585BF}"/>
                </a:ext>
              </a:extLst>
            </p:cNvPr>
            <p:cNvGrpSpPr/>
            <p:nvPr userDrawn="1"/>
          </p:nvGrpSpPr>
          <p:grpSpPr>
            <a:xfrm>
              <a:off x="4858653" y="5979422"/>
              <a:ext cx="867188" cy="742053"/>
              <a:chOff x="901977" y="761321"/>
              <a:chExt cx="1281319" cy="113905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1B680A8-BC74-BA43-BB0D-C8F8C7B77C8F}"/>
                  </a:ext>
                </a:extLst>
              </p:cNvPr>
              <p:cNvSpPr/>
              <p:nvPr userDrawn="1"/>
            </p:nvSpPr>
            <p:spPr>
              <a:xfrm>
                <a:off x="901977" y="761321"/>
                <a:ext cx="1281319" cy="1139058"/>
              </a:xfrm>
              <a:prstGeom prst="rect">
                <a:avLst/>
              </a:prstGeom>
              <a:solidFill>
                <a:srgbClr val="5C3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rgbClr val="5C307E"/>
                  </a:solidFill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F50F50E-8A90-104F-B899-DE9D869B8A5F}"/>
                  </a:ext>
                </a:extLst>
              </p:cNvPr>
              <p:cNvGrpSpPr/>
              <p:nvPr userDrawn="1"/>
            </p:nvGrpSpPr>
            <p:grpSpPr>
              <a:xfrm>
                <a:off x="1031055" y="907676"/>
                <a:ext cx="1013957" cy="853426"/>
                <a:chOff x="1368170" y="664579"/>
                <a:chExt cx="550582" cy="439737"/>
              </a:xfrm>
              <a:solidFill>
                <a:schemeClr val="bg1"/>
              </a:solidFill>
            </p:grpSpPr>
            <p:sp>
              <p:nvSpPr>
                <p:cNvPr id="12" name="Freeform 1">
                  <a:extLst>
                    <a:ext uri="{FF2B5EF4-FFF2-40B4-BE49-F238E27FC236}">
                      <a16:creationId xmlns:a16="http://schemas.microsoft.com/office/drawing/2014/main" id="{D5F846F9-652E-1B4D-9692-FE9281D20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1203" y="771778"/>
                  <a:ext cx="437549" cy="332538"/>
                </a:xfrm>
                <a:custGeom>
                  <a:avLst/>
                  <a:gdLst>
                    <a:gd name="T0" fmla="*/ 25 w 2647"/>
                    <a:gd name="T1" fmla="*/ 1478 h 2011"/>
                    <a:gd name="T2" fmla="*/ 525 w 2647"/>
                    <a:gd name="T3" fmla="*/ 1865 h 2011"/>
                    <a:gd name="T4" fmla="*/ 736 w 2647"/>
                    <a:gd name="T5" fmla="*/ 1972 h 2011"/>
                    <a:gd name="T6" fmla="*/ 940 w 2647"/>
                    <a:gd name="T7" fmla="*/ 2010 h 2011"/>
                    <a:gd name="T8" fmla="*/ 1078 w 2647"/>
                    <a:gd name="T9" fmla="*/ 1991 h 2011"/>
                    <a:gd name="T10" fmla="*/ 1286 w 2647"/>
                    <a:gd name="T11" fmla="*/ 1894 h 2011"/>
                    <a:gd name="T12" fmla="*/ 1506 w 2647"/>
                    <a:gd name="T13" fmla="*/ 1715 h 2011"/>
                    <a:gd name="T14" fmla="*/ 1506 w 2647"/>
                    <a:gd name="T15" fmla="*/ 1715 h 2011"/>
                    <a:gd name="T16" fmla="*/ 2630 w 2647"/>
                    <a:gd name="T17" fmla="*/ 624 h 2011"/>
                    <a:gd name="T18" fmla="*/ 2646 w 2647"/>
                    <a:gd name="T19" fmla="*/ 586 h 2011"/>
                    <a:gd name="T20" fmla="*/ 2630 w 2647"/>
                    <a:gd name="T21" fmla="*/ 548 h 2011"/>
                    <a:gd name="T22" fmla="*/ 2090 w 2647"/>
                    <a:gd name="T23" fmla="*/ 21 h 2011"/>
                    <a:gd name="T24" fmla="*/ 2016 w 2647"/>
                    <a:gd name="T25" fmla="*/ 22 h 2011"/>
                    <a:gd name="T26" fmla="*/ 2017 w 2647"/>
                    <a:gd name="T27" fmla="*/ 96 h 2011"/>
                    <a:gd name="T28" fmla="*/ 2518 w 2647"/>
                    <a:gd name="T29" fmla="*/ 586 h 2011"/>
                    <a:gd name="T30" fmla="*/ 1433 w 2647"/>
                    <a:gd name="T31" fmla="*/ 1639 h 2011"/>
                    <a:gd name="T32" fmla="*/ 1433 w 2647"/>
                    <a:gd name="T33" fmla="*/ 1639 h 2011"/>
                    <a:gd name="T34" fmla="*/ 1167 w 2647"/>
                    <a:gd name="T35" fmla="*/ 1843 h 2011"/>
                    <a:gd name="T36" fmla="*/ 1051 w 2647"/>
                    <a:gd name="T37" fmla="*/ 1889 h 2011"/>
                    <a:gd name="T38" fmla="*/ 940 w 2647"/>
                    <a:gd name="T39" fmla="*/ 1904 h 2011"/>
                    <a:gd name="T40" fmla="*/ 772 w 2647"/>
                    <a:gd name="T41" fmla="*/ 1872 h 2011"/>
                    <a:gd name="T42" fmla="*/ 474 w 2647"/>
                    <a:gd name="T43" fmla="*/ 1704 h 2011"/>
                    <a:gd name="T44" fmla="*/ 93 w 2647"/>
                    <a:gd name="T45" fmla="*/ 1398 h 2011"/>
                    <a:gd name="T46" fmla="*/ 19 w 2647"/>
                    <a:gd name="T47" fmla="*/ 1404 h 2011"/>
                    <a:gd name="T48" fmla="*/ 25 w 2647"/>
                    <a:gd name="T49" fmla="*/ 147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47" h="2011">
                      <a:moveTo>
                        <a:pt x="25" y="1478"/>
                      </a:moveTo>
                      <a:cubicBezTo>
                        <a:pt x="219" y="1643"/>
                        <a:pt x="380" y="1773"/>
                        <a:pt x="525" y="1865"/>
                      </a:cubicBezTo>
                      <a:cubicBezTo>
                        <a:pt x="598" y="1911"/>
                        <a:pt x="668" y="1947"/>
                        <a:pt x="736" y="1972"/>
                      </a:cubicBezTo>
                      <a:cubicBezTo>
                        <a:pt x="805" y="1996"/>
                        <a:pt x="872" y="2010"/>
                        <a:pt x="940" y="2010"/>
                      </a:cubicBezTo>
                      <a:cubicBezTo>
                        <a:pt x="986" y="2010"/>
                        <a:pt x="1032" y="2004"/>
                        <a:pt x="1078" y="1991"/>
                      </a:cubicBezTo>
                      <a:cubicBezTo>
                        <a:pt x="1147" y="1973"/>
                        <a:pt x="1216" y="1940"/>
                        <a:pt x="1286" y="1894"/>
                      </a:cubicBezTo>
                      <a:cubicBezTo>
                        <a:pt x="1357" y="1848"/>
                        <a:pt x="1429" y="1789"/>
                        <a:pt x="1506" y="1715"/>
                      </a:cubicBezTo>
                      <a:lnTo>
                        <a:pt x="1506" y="1715"/>
                      </a:lnTo>
                      <a:lnTo>
                        <a:pt x="2630" y="624"/>
                      </a:lnTo>
                      <a:cubicBezTo>
                        <a:pt x="2640" y="614"/>
                        <a:pt x="2646" y="600"/>
                        <a:pt x="2646" y="586"/>
                      </a:cubicBezTo>
                      <a:cubicBezTo>
                        <a:pt x="2646" y="572"/>
                        <a:pt x="2641" y="558"/>
                        <a:pt x="2630" y="548"/>
                      </a:cubicBezTo>
                      <a:lnTo>
                        <a:pt x="2090" y="21"/>
                      </a:lnTo>
                      <a:cubicBezTo>
                        <a:pt x="2069" y="0"/>
                        <a:pt x="2036" y="1"/>
                        <a:pt x="2016" y="22"/>
                      </a:cubicBezTo>
                      <a:cubicBezTo>
                        <a:pt x="1995" y="42"/>
                        <a:pt x="1996" y="76"/>
                        <a:pt x="2017" y="96"/>
                      </a:cubicBezTo>
                      <a:lnTo>
                        <a:pt x="2518" y="586"/>
                      </a:lnTo>
                      <a:lnTo>
                        <a:pt x="1433" y="1639"/>
                      </a:lnTo>
                      <a:lnTo>
                        <a:pt x="1433" y="1639"/>
                      </a:lnTo>
                      <a:cubicBezTo>
                        <a:pt x="1335" y="1733"/>
                        <a:pt x="1247" y="1800"/>
                        <a:pt x="1167" y="1843"/>
                      </a:cubicBezTo>
                      <a:cubicBezTo>
                        <a:pt x="1127" y="1864"/>
                        <a:pt x="1088" y="1879"/>
                        <a:pt x="1051" y="1889"/>
                      </a:cubicBezTo>
                      <a:cubicBezTo>
                        <a:pt x="1013" y="1899"/>
                        <a:pt x="977" y="1904"/>
                        <a:pt x="940" y="1904"/>
                      </a:cubicBezTo>
                      <a:cubicBezTo>
                        <a:pt x="886" y="1904"/>
                        <a:pt x="831" y="1894"/>
                        <a:pt x="772" y="1872"/>
                      </a:cubicBezTo>
                      <a:cubicBezTo>
                        <a:pt x="683" y="1840"/>
                        <a:pt x="586" y="1784"/>
                        <a:pt x="474" y="1704"/>
                      </a:cubicBezTo>
                      <a:cubicBezTo>
                        <a:pt x="363" y="1624"/>
                        <a:pt x="238" y="1521"/>
                        <a:pt x="93" y="1398"/>
                      </a:cubicBezTo>
                      <a:cubicBezTo>
                        <a:pt x="71" y="1379"/>
                        <a:pt x="38" y="1382"/>
                        <a:pt x="19" y="1404"/>
                      </a:cubicBezTo>
                      <a:cubicBezTo>
                        <a:pt x="0" y="1426"/>
                        <a:pt x="3" y="1459"/>
                        <a:pt x="25" y="147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">
                  <a:extLst>
                    <a:ext uri="{FF2B5EF4-FFF2-40B4-BE49-F238E27FC236}">
                      <a16:creationId xmlns:a16="http://schemas.microsoft.com/office/drawing/2014/main" id="{29E72527-4F98-5C42-A871-1F1811E8F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1832" y="868769"/>
                  <a:ext cx="356603" cy="190334"/>
                </a:xfrm>
                <a:custGeom>
                  <a:avLst/>
                  <a:gdLst>
                    <a:gd name="T0" fmla="*/ 15 w 2158"/>
                    <a:gd name="T1" fmla="*/ 713 h 1152"/>
                    <a:gd name="T2" fmla="*/ 432 w 2158"/>
                    <a:gd name="T3" fmla="*/ 1033 h 1152"/>
                    <a:gd name="T4" fmla="*/ 605 w 2158"/>
                    <a:gd name="T5" fmla="*/ 1120 h 1152"/>
                    <a:gd name="T6" fmla="*/ 771 w 2158"/>
                    <a:gd name="T7" fmla="*/ 1151 h 1152"/>
                    <a:gd name="T8" fmla="*/ 896 w 2158"/>
                    <a:gd name="T9" fmla="*/ 1132 h 1152"/>
                    <a:gd name="T10" fmla="*/ 1089 w 2158"/>
                    <a:gd name="T11" fmla="*/ 1036 h 1152"/>
                    <a:gd name="T12" fmla="*/ 1305 w 2158"/>
                    <a:gd name="T13" fmla="*/ 856 h 1152"/>
                    <a:gd name="T14" fmla="*/ 1305 w 2158"/>
                    <a:gd name="T15" fmla="*/ 856 h 1152"/>
                    <a:gd name="T16" fmla="*/ 2144 w 2158"/>
                    <a:gd name="T17" fmla="*/ 57 h 1152"/>
                    <a:gd name="T18" fmla="*/ 2145 w 2158"/>
                    <a:gd name="T19" fmla="*/ 13 h 1152"/>
                    <a:gd name="T20" fmla="*/ 2100 w 2158"/>
                    <a:gd name="T21" fmla="*/ 12 h 1152"/>
                    <a:gd name="T22" fmla="*/ 1262 w 2158"/>
                    <a:gd name="T23" fmla="*/ 811 h 1152"/>
                    <a:gd name="T24" fmla="*/ 1262 w 2158"/>
                    <a:gd name="T25" fmla="*/ 811 h 1152"/>
                    <a:gd name="T26" fmla="*/ 993 w 2158"/>
                    <a:gd name="T27" fmla="*/ 1023 h 1152"/>
                    <a:gd name="T28" fmla="*/ 878 w 2158"/>
                    <a:gd name="T29" fmla="*/ 1072 h 1152"/>
                    <a:gd name="T30" fmla="*/ 771 w 2158"/>
                    <a:gd name="T31" fmla="*/ 1088 h 1152"/>
                    <a:gd name="T32" fmla="*/ 626 w 2158"/>
                    <a:gd name="T33" fmla="*/ 1061 h 1152"/>
                    <a:gd name="T34" fmla="*/ 376 w 2158"/>
                    <a:gd name="T35" fmla="*/ 920 h 1152"/>
                    <a:gd name="T36" fmla="*/ 55 w 2158"/>
                    <a:gd name="T37" fmla="*/ 665 h 1152"/>
                    <a:gd name="T38" fmla="*/ 11 w 2158"/>
                    <a:gd name="T39" fmla="*/ 669 h 1152"/>
                    <a:gd name="T40" fmla="*/ 15 w 2158"/>
                    <a:gd name="T41" fmla="*/ 713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58" h="1152">
                      <a:moveTo>
                        <a:pt x="15" y="713"/>
                      </a:moveTo>
                      <a:cubicBezTo>
                        <a:pt x="179" y="850"/>
                        <a:pt x="312" y="958"/>
                        <a:pt x="432" y="1033"/>
                      </a:cubicBezTo>
                      <a:cubicBezTo>
                        <a:pt x="492" y="1071"/>
                        <a:pt x="549" y="1100"/>
                        <a:pt x="605" y="1120"/>
                      </a:cubicBezTo>
                      <a:cubicBezTo>
                        <a:pt x="661" y="1140"/>
                        <a:pt x="716" y="1151"/>
                        <a:pt x="771" y="1151"/>
                      </a:cubicBezTo>
                      <a:cubicBezTo>
                        <a:pt x="812" y="1151"/>
                        <a:pt x="854" y="1145"/>
                        <a:pt x="896" y="1132"/>
                      </a:cubicBezTo>
                      <a:cubicBezTo>
                        <a:pt x="959" y="1114"/>
                        <a:pt x="1022" y="1082"/>
                        <a:pt x="1089" y="1036"/>
                      </a:cubicBezTo>
                      <a:cubicBezTo>
                        <a:pt x="1156" y="990"/>
                        <a:pt x="1227" y="931"/>
                        <a:pt x="1305" y="856"/>
                      </a:cubicBezTo>
                      <a:lnTo>
                        <a:pt x="1305" y="856"/>
                      </a:lnTo>
                      <a:lnTo>
                        <a:pt x="2144" y="57"/>
                      </a:lnTo>
                      <a:cubicBezTo>
                        <a:pt x="2156" y="45"/>
                        <a:pt x="2157" y="25"/>
                        <a:pt x="2145" y="13"/>
                      </a:cubicBezTo>
                      <a:cubicBezTo>
                        <a:pt x="2133" y="0"/>
                        <a:pt x="2113" y="0"/>
                        <a:pt x="2100" y="12"/>
                      </a:cubicBezTo>
                      <a:lnTo>
                        <a:pt x="1262" y="811"/>
                      </a:lnTo>
                      <a:lnTo>
                        <a:pt x="1262" y="811"/>
                      </a:lnTo>
                      <a:cubicBezTo>
                        <a:pt x="1160" y="908"/>
                        <a:pt x="1072" y="978"/>
                        <a:pt x="993" y="1023"/>
                      </a:cubicBezTo>
                      <a:cubicBezTo>
                        <a:pt x="953" y="1045"/>
                        <a:pt x="915" y="1062"/>
                        <a:pt x="878" y="1072"/>
                      </a:cubicBezTo>
                      <a:cubicBezTo>
                        <a:pt x="842" y="1083"/>
                        <a:pt x="806" y="1088"/>
                        <a:pt x="771" y="1088"/>
                      </a:cubicBezTo>
                      <a:cubicBezTo>
                        <a:pt x="724" y="1088"/>
                        <a:pt x="677" y="1079"/>
                        <a:pt x="626" y="1061"/>
                      </a:cubicBezTo>
                      <a:cubicBezTo>
                        <a:pt x="551" y="1034"/>
                        <a:pt x="469" y="987"/>
                        <a:pt x="376" y="920"/>
                      </a:cubicBezTo>
                      <a:cubicBezTo>
                        <a:pt x="282" y="853"/>
                        <a:pt x="177" y="767"/>
                        <a:pt x="55" y="665"/>
                      </a:cubicBezTo>
                      <a:cubicBezTo>
                        <a:pt x="42" y="654"/>
                        <a:pt x="22" y="656"/>
                        <a:pt x="11" y="669"/>
                      </a:cubicBezTo>
                      <a:cubicBezTo>
                        <a:pt x="0" y="682"/>
                        <a:pt x="1" y="702"/>
                        <a:pt x="15" y="71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3">
                  <a:extLst>
                    <a:ext uri="{FF2B5EF4-FFF2-40B4-BE49-F238E27FC236}">
                      <a16:creationId xmlns:a16="http://schemas.microsoft.com/office/drawing/2014/main" id="{E5209C47-8580-2040-BA4C-C66647BCA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0273" y="847620"/>
                  <a:ext cx="304826" cy="169186"/>
                </a:xfrm>
                <a:custGeom>
                  <a:avLst/>
                  <a:gdLst>
                    <a:gd name="T0" fmla="*/ 12 w 1845"/>
                    <a:gd name="T1" fmla="*/ 672 h 1022"/>
                    <a:gd name="T2" fmla="*/ 350 w 1845"/>
                    <a:gd name="T3" fmla="*/ 928 h 1022"/>
                    <a:gd name="T4" fmla="*/ 488 w 1845"/>
                    <a:gd name="T5" fmla="*/ 997 h 1022"/>
                    <a:gd name="T6" fmla="*/ 620 w 1845"/>
                    <a:gd name="T7" fmla="*/ 1021 h 1022"/>
                    <a:gd name="T8" fmla="*/ 734 w 1845"/>
                    <a:gd name="T9" fmla="*/ 1003 h 1022"/>
                    <a:gd name="T10" fmla="*/ 915 w 1845"/>
                    <a:gd name="T11" fmla="*/ 905 h 1022"/>
                    <a:gd name="T12" fmla="*/ 1129 w 1845"/>
                    <a:gd name="T13" fmla="*/ 720 h 1022"/>
                    <a:gd name="T14" fmla="*/ 1129 w 1845"/>
                    <a:gd name="T15" fmla="*/ 720 h 1022"/>
                    <a:gd name="T16" fmla="*/ 1834 w 1845"/>
                    <a:gd name="T17" fmla="*/ 42 h 1022"/>
                    <a:gd name="T18" fmla="*/ 1835 w 1845"/>
                    <a:gd name="T19" fmla="*/ 10 h 1022"/>
                    <a:gd name="T20" fmla="*/ 1802 w 1845"/>
                    <a:gd name="T21" fmla="*/ 9 h 1022"/>
                    <a:gd name="T22" fmla="*/ 1097 w 1845"/>
                    <a:gd name="T23" fmla="*/ 687 h 1022"/>
                    <a:gd name="T24" fmla="*/ 1097 w 1845"/>
                    <a:gd name="T25" fmla="*/ 687 h 1022"/>
                    <a:gd name="T26" fmla="*/ 828 w 1845"/>
                    <a:gd name="T27" fmla="*/ 907 h 1022"/>
                    <a:gd name="T28" fmla="*/ 720 w 1845"/>
                    <a:gd name="T29" fmla="*/ 959 h 1022"/>
                    <a:gd name="T30" fmla="*/ 620 w 1845"/>
                    <a:gd name="T31" fmla="*/ 975 h 1022"/>
                    <a:gd name="T32" fmla="*/ 504 w 1845"/>
                    <a:gd name="T33" fmla="*/ 954 h 1022"/>
                    <a:gd name="T34" fmla="*/ 302 w 1845"/>
                    <a:gd name="T35" fmla="*/ 841 h 1022"/>
                    <a:gd name="T36" fmla="*/ 41 w 1845"/>
                    <a:gd name="T37" fmla="*/ 636 h 1022"/>
                    <a:gd name="T38" fmla="*/ 9 w 1845"/>
                    <a:gd name="T39" fmla="*/ 640 h 1022"/>
                    <a:gd name="T40" fmla="*/ 12 w 1845"/>
                    <a:gd name="T41" fmla="*/ 672 h 10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45" h="1022">
                      <a:moveTo>
                        <a:pt x="12" y="672"/>
                      </a:moveTo>
                      <a:cubicBezTo>
                        <a:pt x="146" y="782"/>
                        <a:pt x="254" y="868"/>
                        <a:pt x="350" y="928"/>
                      </a:cubicBezTo>
                      <a:cubicBezTo>
                        <a:pt x="398" y="958"/>
                        <a:pt x="444" y="981"/>
                        <a:pt x="488" y="997"/>
                      </a:cubicBezTo>
                      <a:cubicBezTo>
                        <a:pt x="533" y="1013"/>
                        <a:pt x="576" y="1021"/>
                        <a:pt x="620" y="1021"/>
                      </a:cubicBezTo>
                      <a:cubicBezTo>
                        <a:pt x="658" y="1021"/>
                        <a:pt x="695" y="1015"/>
                        <a:pt x="734" y="1003"/>
                      </a:cubicBezTo>
                      <a:cubicBezTo>
                        <a:pt x="791" y="984"/>
                        <a:pt x="850" y="952"/>
                        <a:pt x="915" y="905"/>
                      </a:cubicBezTo>
                      <a:cubicBezTo>
                        <a:pt x="980" y="858"/>
                        <a:pt x="1050" y="797"/>
                        <a:pt x="1129" y="720"/>
                      </a:cubicBezTo>
                      <a:lnTo>
                        <a:pt x="1129" y="720"/>
                      </a:lnTo>
                      <a:lnTo>
                        <a:pt x="1834" y="42"/>
                      </a:lnTo>
                      <a:cubicBezTo>
                        <a:pt x="1843" y="34"/>
                        <a:pt x="1844" y="19"/>
                        <a:pt x="1835" y="10"/>
                      </a:cubicBezTo>
                      <a:cubicBezTo>
                        <a:pt x="1826" y="1"/>
                        <a:pt x="1811" y="0"/>
                        <a:pt x="1802" y="9"/>
                      </a:cubicBezTo>
                      <a:lnTo>
                        <a:pt x="1097" y="687"/>
                      </a:lnTo>
                      <a:lnTo>
                        <a:pt x="1097" y="687"/>
                      </a:lnTo>
                      <a:cubicBezTo>
                        <a:pt x="992" y="788"/>
                        <a:pt x="905" y="861"/>
                        <a:pt x="828" y="907"/>
                      </a:cubicBezTo>
                      <a:cubicBezTo>
                        <a:pt x="790" y="931"/>
                        <a:pt x="754" y="948"/>
                        <a:pt x="720" y="959"/>
                      </a:cubicBezTo>
                      <a:cubicBezTo>
                        <a:pt x="685" y="970"/>
                        <a:pt x="653" y="975"/>
                        <a:pt x="620" y="975"/>
                      </a:cubicBezTo>
                      <a:cubicBezTo>
                        <a:pt x="582" y="975"/>
                        <a:pt x="544" y="968"/>
                        <a:pt x="504" y="954"/>
                      </a:cubicBezTo>
                      <a:cubicBezTo>
                        <a:pt x="443" y="932"/>
                        <a:pt x="378" y="894"/>
                        <a:pt x="302" y="841"/>
                      </a:cubicBezTo>
                      <a:cubicBezTo>
                        <a:pt x="227" y="787"/>
                        <a:pt x="141" y="718"/>
                        <a:pt x="41" y="636"/>
                      </a:cubicBezTo>
                      <a:cubicBezTo>
                        <a:pt x="31" y="628"/>
                        <a:pt x="17" y="630"/>
                        <a:pt x="9" y="640"/>
                      </a:cubicBezTo>
                      <a:cubicBezTo>
                        <a:pt x="0" y="649"/>
                        <a:pt x="2" y="664"/>
                        <a:pt x="12" y="67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4">
                  <a:extLst>
                    <a:ext uri="{FF2B5EF4-FFF2-40B4-BE49-F238E27FC236}">
                      <a16:creationId xmlns:a16="http://schemas.microsoft.com/office/drawing/2014/main" id="{8D752D59-1EE5-1646-B01E-BA47AB38FF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8713" y="826472"/>
                  <a:ext cx="253050" cy="148037"/>
                </a:xfrm>
                <a:custGeom>
                  <a:avLst/>
                  <a:gdLst>
                    <a:gd name="T0" fmla="*/ 8 w 1531"/>
                    <a:gd name="T1" fmla="*/ 630 h 895"/>
                    <a:gd name="T2" fmla="*/ 269 w 1531"/>
                    <a:gd name="T3" fmla="*/ 824 h 895"/>
                    <a:gd name="T4" fmla="*/ 374 w 1531"/>
                    <a:gd name="T5" fmla="*/ 876 h 895"/>
                    <a:gd name="T6" fmla="*/ 473 w 1531"/>
                    <a:gd name="T7" fmla="*/ 894 h 895"/>
                    <a:gd name="T8" fmla="*/ 573 w 1531"/>
                    <a:gd name="T9" fmla="*/ 875 h 895"/>
                    <a:gd name="T10" fmla="*/ 739 w 1531"/>
                    <a:gd name="T11" fmla="*/ 775 h 895"/>
                    <a:gd name="T12" fmla="*/ 953 w 1531"/>
                    <a:gd name="T13" fmla="*/ 584 h 895"/>
                    <a:gd name="T14" fmla="*/ 953 w 1531"/>
                    <a:gd name="T15" fmla="*/ 584 h 895"/>
                    <a:gd name="T16" fmla="*/ 1524 w 1531"/>
                    <a:gd name="T17" fmla="*/ 27 h 895"/>
                    <a:gd name="T18" fmla="*/ 1524 w 1531"/>
                    <a:gd name="T19" fmla="*/ 6 h 895"/>
                    <a:gd name="T20" fmla="*/ 1503 w 1531"/>
                    <a:gd name="T21" fmla="*/ 6 h 895"/>
                    <a:gd name="T22" fmla="*/ 932 w 1531"/>
                    <a:gd name="T23" fmla="*/ 563 h 895"/>
                    <a:gd name="T24" fmla="*/ 932 w 1531"/>
                    <a:gd name="T25" fmla="*/ 563 h 895"/>
                    <a:gd name="T26" fmla="*/ 663 w 1531"/>
                    <a:gd name="T27" fmla="*/ 793 h 895"/>
                    <a:gd name="T28" fmla="*/ 562 w 1531"/>
                    <a:gd name="T29" fmla="*/ 847 h 895"/>
                    <a:gd name="T30" fmla="*/ 473 w 1531"/>
                    <a:gd name="T31" fmla="*/ 865 h 895"/>
                    <a:gd name="T32" fmla="*/ 384 w 1531"/>
                    <a:gd name="T33" fmla="*/ 848 h 895"/>
                    <a:gd name="T34" fmla="*/ 229 w 1531"/>
                    <a:gd name="T35" fmla="*/ 762 h 895"/>
                    <a:gd name="T36" fmla="*/ 26 w 1531"/>
                    <a:gd name="T37" fmla="*/ 607 h 895"/>
                    <a:gd name="T38" fmla="*/ 5 w 1531"/>
                    <a:gd name="T39" fmla="*/ 609 h 895"/>
                    <a:gd name="T40" fmla="*/ 8 w 1531"/>
                    <a:gd name="T41" fmla="*/ 630 h 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1" h="895">
                      <a:moveTo>
                        <a:pt x="8" y="630"/>
                      </a:moveTo>
                      <a:cubicBezTo>
                        <a:pt x="113" y="714"/>
                        <a:pt x="196" y="779"/>
                        <a:pt x="269" y="824"/>
                      </a:cubicBezTo>
                      <a:cubicBezTo>
                        <a:pt x="306" y="847"/>
                        <a:pt x="340" y="864"/>
                        <a:pt x="374" y="876"/>
                      </a:cubicBezTo>
                      <a:cubicBezTo>
                        <a:pt x="407" y="888"/>
                        <a:pt x="440" y="894"/>
                        <a:pt x="473" y="894"/>
                      </a:cubicBezTo>
                      <a:cubicBezTo>
                        <a:pt x="506" y="894"/>
                        <a:pt x="539" y="888"/>
                        <a:pt x="573" y="875"/>
                      </a:cubicBezTo>
                      <a:cubicBezTo>
                        <a:pt x="624" y="856"/>
                        <a:pt x="678" y="823"/>
                        <a:pt x="739" y="775"/>
                      </a:cubicBezTo>
                      <a:cubicBezTo>
                        <a:pt x="801" y="727"/>
                        <a:pt x="870" y="663"/>
                        <a:pt x="953" y="584"/>
                      </a:cubicBezTo>
                      <a:lnTo>
                        <a:pt x="953" y="584"/>
                      </a:lnTo>
                      <a:lnTo>
                        <a:pt x="1524" y="27"/>
                      </a:lnTo>
                      <a:cubicBezTo>
                        <a:pt x="1529" y="21"/>
                        <a:pt x="1530" y="12"/>
                        <a:pt x="1524" y="6"/>
                      </a:cubicBezTo>
                      <a:cubicBezTo>
                        <a:pt x="1518" y="0"/>
                        <a:pt x="1509" y="0"/>
                        <a:pt x="1503" y="6"/>
                      </a:cubicBezTo>
                      <a:lnTo>
                        <a:pt x="932" y="563"/>
                      </a:lnTo>
                      <a:lnTo>
                        <a:pt x="932" y="563"/>
                      </a:lnTo>
                      <a:cubicBezTo>
                        <a:pt x="823" y="668"/>
                        <a:pt x="737" y="744"/>
                        <a:pt x="663" y="793"/>
                      </a:cubicBezTo>
                      <a:cubicBezTo>
                        <a:pt x="627" y="818"/>
                        <a:pt x="594" y="836"/>
                        <a:pt x="562" y="847"/>
                      </a:cubicBezTo>
                      <a:cubicBezTo>
                        <a:pt x="531" y="859"/>
                        <a:pt x="502" y="865"/>
                        <a:pt x="473" y="865"/>
                      </a:cubicBezTo>
                      <a:cubicBezTo>
                        <a:pt x="444" y="865"/>
                        <a:pt x="415" y="859"/>
                        <a:pt x="384" y="848"/>
                      </a:cubicBezTo>
                      <a:cubicBezTo>
                        <a:pt x="338" y="832"/>
                        <a:pt x="288" y="803"/>
                        <a:pt x="229" y="762"/>
                      </a:cubicBezTo>
                      <a:cubicBezTo>
                        <a:pt x="171" y="722"/>
                        <a:pt x="105" y="669"/>
                        <a:pt x="26" y="607"/>
                      </a:cubicBezTo>
                      <a:cubicBezTo>
                        <a:pt x="20" y="602"/>
                        <a:pt x="10" y="603"/>
                        <a:pt x="5" y="609"/>
                      </a:cubicBezTo>
                      <a:cubicBezTo>
                        <a:pt x="0" y="615"/>
                        <a:pt x="1" y="625"/>
                        <a:pt x="8" y="63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5">
                  <a:extLst>
                    <a:ext uri="{FF2B5EF4-FFF2-40B4-BE49-F238E27FC236}">
                      <a16:creationId xmlns:a16="http://schemas.microsoft.com/office/drawing/2014/main" id="{736C1717-3251-C843-B909-26D88513A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6425" y="805324"/>
                  <a:ext cx="201273" cy="127619"/>
                </a:xfrm>
                <a:custGeom>
                  <a:avLst/>
                  <a:gdLst>
                    <a:gd name="T0" fmla="*/ 4 w 1217"/>
                    <a:gd name="T1" fmla="*/ 588 h 773"/>
                    <a:gd name="T2" fmla="*/ 193 w 1217"/>
                    <a:gd name="T3" fmla="*/ 724 h 773"/>
                    <a:gd name="T4" fmla="*/ 332 w 1217"/>
                    <a:gd name="T5" fmla="*/ 772 h 773"/>
                    <a:gd name="T6" fmla="*/ 415 w 1217"/>
                    <a:gd name="T7" fmla="*/ 752 h 773"/>
                    <a:gd name="T8" fmla="*/ 563 w 1217"/>
                    <a:gd name="T9" fmla="*/ 648 h 773"/>
                    <a:gd name="T10" fmla="*/ 776 w 1217"/>
                    <a:gd name="T11" fmla="*/ 448 h 773"/>
                    <a:gd name="T12" fmla="*/ 776 w 1217"/>
                    <a:gd name="T13" fmla="*/ 448 h 773"/>
                    <a:gd name="T14" fmla="*/ 1213 w 1217"/>
                    <a:gd name="T15" fmla="*/ 12 h 773"/>
                    <a:gd name="T16" fmla="*/ 1213 w 1217"/>
                    <a:gd name="T17" fmla="*/ 2 h 773"/>
                    <a:gd name="T18" fmla="*/ 1204 w 1217"/>
                    <a:gd name="T19" fmla="*/ 2 h 773"/>
                    <a:gd name="T20" fmla="*/ 767 w 1217"/>
                    <a:gd name="T21" fmla="*/ 439 h 773"/>
                    <a:gd name="T22" fmla="*/ 500 w 1217"/>
                    <a:gd name="T23" fmla="*/ 682 h 773"/>
                    <a:gd name="T24" fmla="*/ 410 w 1217"/>
                    <a:gd name="T25" fmla="*/ 740 h 773"/>
                    <a:gd name="T26" fmla="*/ 332 w 1217"/>
                    <a:gd name="T27" fmla="*/ 759 h 773"/>
                    <a:gd name="T28" fmla="*/ 199 w 1217"/>
                    <a:gd name="T29" fmla="*/ 712 h 773"/>
                    <a:gd name="T30" fmla="*/ 12 w 1217"/>
                    <a:gd name="T31" fmla="*/ 577 h 773"/>
                    <a:gd name="T32" fmla="*/ 2 w 1217"/>
                    <a:gd name="T33" fmla="*/ 578 h 773"/>
                    <a:gd name="T34" fmla="*/ 4 w 1217"/>
                    <a:gd name="T35" fmla="*/ 588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17" h="773">
                      <a:moveTo>
                        <a:pt x="4" y="588"/>
                      </a:moveTo>
                      <a:cubicBezTo>
                        <a:pt x="81" y="647"/>
                        <a:pt x="141" y="692"/>
                        <a:pt x="193" y="724"/>
                      </a:cubicBezTo>
                      <a:cubicBezTo>
                        <a:pt x="244" y="755"/>
                        <a:pt x="288" y="772"/>
                        <a:pt x="332" y="772"/>
                      </a:cubicBezTo>
                      <a:cubicBezTo>
                        <a:pt x="359" y="772"/>
                        <a:pt x="386" y="765"/>
                        <a:pt x="415" y="752"/>
                      </a:cubicBezTo>
                      <a:cubicBezTo>
                        <a:pt x="458" y="733"/>
                        <a:pt x="505" y="698"/>
                        <a:pt x="563" y="648"/>
                      </a:cubicBezTo>
                      <a:cubicBezTo>
                        <a:pt x="620" y="597"/>
                        <a:pt x="689" y="531"/>
                        <a:pt x="776" y="448"/>
                      </a:cubicBezTo>
                      <a:lnTo>
                        <a:pt x="776" y="448"/>
                      </a:lnTo>
                      <a:lnTo>
                        <a:pt x="1213" y="12"/>
                      </a:lnTo>
                      <a:cubicBezTo>
                        <a:pt x="1216" y="9"/>
                        <a:pt x="1216" y="5"/>
                        <a:pt x="1213" y="2"/>
                      </a:cubicBezTo>
                      <a:cubicBezTo>
                        <a:pt x="1210" y="0"/>
                        <a:pt x="1206" y="0"/>
                        <a:pt x="1204" y="2"/>
                      </a:cubicBezTo>
                      <a:lnTo>
                        <a:pt x="767" y="439"/>
                      </a:lnTo>
                      <a:cubicBezTo>
                        <a:pt x="651" y="549"/>
                        <a:pt x="568" y="630"/>
                        <a:pt x="500" y="682"/>
                      </a:cubicBezTo>
                      <a:cubicBezTo>
                        <a:pt x="466" y="709"/>
                        <a:pt x="437" y="728"/>
                        <a:pt x="410" y="740"/>
                      </a:cubicBezTo>
                      <a:cubicBezTo>
                        <a:pt x="382" y="753"/>
                        <a:pt x="357" y="759"/>
                        <a:pt x="332" y="759"/>
                      </a:cubicBezTo>
                      <a:cubicBezTo>
                        <a:pt x="291" y="759"/>
                        <a:pt x="250" y="743"/>
                        <a:pt x="199" y="712"/>
                      </a:cubicBezTo>
                      <a:cubicBezTo>
                        <a:pt x="149" y="682"/>
                        <a:pt x="89" y="636"/>
                        <a:pt x="12" y="577"/>
                      </a:cubicBezTo>
                      <a:cubicBezTo>
                        <a:pt x="9" y="575"/>
                        <a:pt x="4" y="575"/>
                        <a:pt x="2" y="578"/>
                      </a:cubicBezTo>
                      <a:cubicBezTo>
                        <a:pt x="0" y="581"/>
                        <a:pt x="1" y="585"/>
                        <a:pt x="4" y="58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6">
                  <a:extLst>
                    <a:ext uri="{FF2B5EF4-FFF2-40B4-BE49-F238E27FC236}">
                      <a16:creationId xmlns:a16="http://schemas.microsoft.com/office/drawing/2014/main" id="{A3B338F7-55A4-4740-9066-F03D0DE3B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8170" y="664579"/>
                  <a:ext cx="439737" cy="330350"/>
                </a:xfrm>
                <a:custGeom>
                  <a:avLst/>
                  <a:gdLst>
                    <a:gd name="T0" fmla="*/ 2631 w 2657"/>
                    <a:gd name="T1" fmla="*/ 532 h 1998"/>
                    <a:gd name="T2" fmla="*/ 2130 w 2657"/>
                    <a:gd name="T3" fmla="*/ 145 h 1998"/>
                    <a:gd name="T4" fmla="*/ 1920 w 2657"/>
                    <a:gd name="T5" fmla="*/ 38 h 1998"/>
                    <a:gd name="T6" fmla="*/ 1715 w 2657"/>
                    <a:gd name="T7" fmla="*/ 0 h 1998"/>
                    <a:gd name="T8" fmla="*/ 1578 w 2657"/>
                    <a:gd name="T9" fmla="*/ 19 h 1998"/>
                    <a:gd name="T10" fmla="*/ 1370 w 2657"/>
                    <a:gd name="T11" fmla="*/ 116 h 1998"/>
                    <a:gd name="T12" fmla="*/ 1150 w 2657"/>
                    <a:gd name="T13" fmla="*/ 295 h 1998"/>
                    <a:gd name="T14" fmla="*/ 1150 w 2657"/>
                    <a:gd name="T15" fmla="*/ 295 h 1998"/>
                    <a:gd name="T16" fmla="*/ 16 w 2657"/>
                    <a:gd name="T17" fmla="*/ 1368 h 1998"/>
                    <a:gd name="T18" fmla="*/ 0 w 2657"/>
                    <a:gd name="T19" fmla="*/ 1406 h 1998"/>
                    <a:gd name="T20" fmla="*/ 16 w 2657"/>
                    <a:gd name="T21" fmla="*/ 1444 h 1998"/>
                    <a:gd name="T22" fmla="*/ 566 w 2657"/>
                    <a:gd name="T23" fmla="*/ 1977 h 1998"/>
                    <a:gd name="T24" fmla="*/ 640 w 2657"/>
                    <a:gd name="T25" fmla="*/ 1976 h 1998"/>
                    <a:gd name="T26" fmla="*/ 639 w 2657"/>
                    <a:gd name="T27" fmla="*/ 1901 h 1998"/>
                    <a:gd name="T28" fmla="*/ 129 w 2657"/>
                    <a:gd name="T29" fmla="*/ 1406 h 1998"/>
                    <a:gd name="T30" fmla="*/ 1223 w 2657"/>
                    <a:gd name="T31" fmla="*/ 371 h 1998"/>
                    <a:gd name="T32" fmla="*/ 1223 w 2657"/>
                    <a:gd name="T33" fmla="*/ 371 h 1998"/>
                    <a:gd name="T34" fmla="*/ 1489 w 2657"/>
                    <a:gd name="T35" fmla="*/ 167 h 1998"/>
                    <a:gd name="T36" fmla="*/ 1605 w 2657"/>
                    <a:gd name="T37" fmla="*/ 121 h 1998"/>
                    <a:gd name="T38" fmla="*/ 1715 w 2657"/>
                    <a:gd name="T39" fmla="*/ 106 h 1998"/>
                    <a:gd name="T40" fmla="*/ 1884 w 2657"/>
                    <a:gd name="T41" fmla="*/ 138 h 1998"/>
                    <a:gd name="T42" fmla="*/ 2181 w 2657"/>
                    <a:gd name="T43" fmla="*/ 306 h 1998"/>
                    <a:gd name="T44" fmla="*/ 2562 w 2657"/>
                    <a:gd name="T45" fmla="*/ 612 h 1998"/>
                    <a:gd name="T46" fmla="*/ 2637 w 2657"/>
                    <a:gd name="T47" fmla="*/ 606 h 1998"/>
                    <a:gd name="T48" fmla="*/ 2631 w 2657"/>
                    <a:gd name="T49" fmla="*/ 532 h 19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57" h="1998">
                      <a:moveTo>
                        <a:pt x="2631" y="532"/>
                      </a:moveTo>
                      <a:cubicBezTo>
                        <a:pt x="2437" y="367"/>
                        <a:pt x="2276" y="237"/>
                        <a:pt x="2130" y="145"/>
                      </a:cubicBezTo>
                      <a:cubicBezTo>
                        <a:pt x="2058" y="99"/>
                        <a:pt x="1988" y="63"/>
                        <a:pt x="1920" y="38"/>
                      </a:cubicBezTo>
                      <a:cubicBezTo>
                        <a:pt x="1851" y="14"/>
                        <a:pt x="1783" y="0"/>
                        <a:pt x="1715" y="0"/>
                      </a:cubicBezTo>
                      <a:cubicBezTo>
                        <a:pt x="1669" y="0"/>
                        <a:pt x="1623" y="6"/>
                        <a:pt x="1578" y="19"/>
                      </a:cubicBezTo>
                      <a:cubicBezTo>
                        <a:pt x="1509" y="37"/>
                        <a:pt x="1440" y="70"/>
                        <a:pt x="1370" y="116"/>
                      </a:cubicBezTo>
                      <a:cubicBezTo>
                        <a:pt x="1299" y="162"/>
                        <a:pt x="1227" y="221"/>
                        <a:pt x="1150" y="295"/>
                      </a:cubicBezTo>
                      <a:lnTo>
                        <a:pt x="1150" y="295"/>
                      </a:lnTo>
                      <a:lnTo>
                        <a:pt x="16" y="1368"/>
                      </a:lnTo>
                      <a:cubicBezTo>
                        <a:pt x="6" y="1378"/>
                        <a:pt x="0" y="1391"/>
                        <a:pt x="0" y="1406"/>
                      </a:cubicBezTo>
                      <a:cubicBezTo>
                        <a:pt x="0" y="1420"/>
                        <a:pt x="6" y="1434"/>
                        <a:pt x="16" y="1444"/>
                      </a:cubicBezTo>
                      <a:lnTo>
                        <a:pt x="566" y="1977"/>
                      </a:lnTo>
                      <a:cubicBezTo>
                        <a:pt x="587" y="1997"/>
                        <a:pt x="619" y="1997"/>
                        <a:pt x="640" y="1976"/>
                      </a:cubicBezTo>
                      <a:cubicBezTo>
                        <a:pt x="660" y="1955"/>
                        <a:pt x="660" y="1921"/>
                        <a:pt x="639" y="1901"/>
                      </a:cubicBezTo>
                      <a:lnTo>
                        <a:pt x="129" y="1406"/>
                      </a:lnTo>
                      <a:lnTo>
                        <a:pt x="1223" y="371"/>
                      </a:lnTo>
                      <a:lnTo>
                        <a:pt x="1223" y="371"/>
                      </a:lnTo>
                      <a:cubicBezTo>
                        <a:pt x="1321" y="277"/>
                        <a:pt x="1409" y="210"/>
                        <a:pt x="1489" y="167"/>
                      </a:cubicBezTo>
                      <a:cubicBezTo>
                        <a:pt x="1529" y="146"/>
                        <a:pt x="1568" y="131"/>
                        <a:pt x="1605" y="121"/>
                      </a:cubicBezTo>
                      <a:cubicBezTo>
                        <a:pt x="1642" y="111"/>
                        <a:pt x="1679" y="106"/>
                        <a:pt x="1715" y="106"/>
                      </a:cubicBezTo>
                      <a:cubicBezTo>
                        <a:pt x="1770" y="106"/>
                        <a:pt x="1825" y="116"/>
                        <a:pt x="1884" y="138"/>
                      </a:cubicBezTo>
                      <a:cubicBezTo>
                        <a:pt x="1972" y="170"/>
                        <a:pt x="2070" y="226"/>
                        <a:pt x="2181" y="306"/>
                      </a:cubicBezTo>
                      <a:cubicBezTo>
                        <a:pt x="2293" y="387"/>
                        <a:pt x="2418" y="490"/>
                        <a:pt x="2562" y="612"/>
                      </a:cubicBezTo>
                      <a:cubicBezTo>
                        <a:pt x="2585" y="631"/>
                        <a:pt x="2618" y="628"/>
                        <a:pt x="2637" y="606"/>
                      </a:cubicBezTo>
                      <a:cubicBezTo>
                        <a:pt x="2656" y="584"/>
                        <a:pt x="2653" y="551"/>
                        <a:pt x="2631" y="5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7">
                  <a:extLst>
                    <a:ext uri="{FF2B5EF4-FFF2-40B4-BE49-F238E27FC236}">
                      <a16:creationId xmlns:a16="http://schemas.microsoft.com/office/drawing/2014/main" id="{4141CE36-498C-CB43-8361-06B6ABAF9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9946" y="709792"/>
                  <a:ext cx="356603" cy="190334"/>
                </a:xfrm>
                <a:custGeom>
                  <a:avLst/>
                  <a:gdLst>
                    <a:gd name="T0" fmla="*/ 2142 w 2158"/>
                    <a:gd name="T1" fmla="*/ 438 h 1152"/>
                    <a:gd name="T2" fmla="*/ 1725 w 2158"/>
                    <a:gd name="T3" fmla="*/ 118 h 1152"/>
                    <a:gd name="T4" fmla="*/ 1552 w 2158"/>
                    <a:gd name="T5" fmla="*/ 31 h 1152"/>
                    <a:gd name="T6" fmla="*/ 1386 w 2158"/>
                    <a:gd name="T7" fmla="*/ 0 h 1152"/>
                    <a:gd name="T8" fmla="*/ 1261 w 2158"/>
                    <a:gd name="T9" fmla="*/ 19 h 1152"/>
                    <a:gd name="T10" fmla="*/ 1068 w 2158"/>
                    <a:gd name="T11" fmla="*/ 115 h 1152"/>
                    <a:gd name="T12" fmla="*/ 852 w 2158"/>
                    <a:gd name="T13" fmla="*/ 295 h 1152"/>
                    <a:gd name="T14" fmla="*/ 852 w 2158"/>
                    <a:gd name="T15" fmla="*/ 295 h 1152"/>
                    <a:gd name="T16" fmla="*/ 13 w 2158"/>
                    <a:gd name="T17" fmla="*/ 1094 h 1152"/>
                    <a:gd name="T18" fmla="*/ 12 w 2158"/>
                    <a:gd name="T19" fmla="*/ 1138 h 1152"/>
                    <a:gd name="T20" fmla="*/ 56 w 2158"/>
                    <a:gd name="T21" fmla="*/ 1139 h 1152"/>
                    <a:gd name="T22" fmla="*/ 895 w 2158"/>
                    <a:gd name="T23" fmla="*/ 340 h 1152"/>
                    <a:gd name="T24" fmla="*/ 895 w 2158"/>
                    <a:gd name="T25" fmla="*/ 340 h 1152"/>
                    <a:gd name="T26" fmla="*/ 1164 w 2158"/>
                    <a:gd name="T27" fmla="*/ 128 h 1152"/>
                    <a:gd name="T28" fmla="*/ 1279 w 2158"/>
                    <a:gd name="T29" fmla="*/ 79 h 1152"/>
                    <a:gd name="T30" fmla="*/ 1386 w 2158"/>
                    <a:gd name="T31" fmla="*/ 63 h 1152"/>
                    <a:gd name="T32" fmla="*/ 1531 w 2158"/>
                    <a:gd name="T33" fmla="*/ 90 h 1152"/>
                    <a:gd name="T34" fmla="*/ 1781 w 2158"/>
                    <a:gd name="T35" fmla="*/ 231 h 1152"/>
                    <a:gd name="T36" fmla="*/ 2102 w 2158"/>
                    <a:gd name="T37" fmla="*/ 486 h 1152"/>
                    <a:gd name="T38" fmla="*/ 2146 w 2158"/>
                    <a:gd name="T39" fmla="*/ 482 h 1152"/>
                    <a:gd name="T40" fmla="*/ 2142 w 2158"/>
                    <a:gd name="T41" fmla="*/ 438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58" h="1152">
                      <a:moveTo>
                        <a:pt x="2142" y="438"/>
                      </a:moveTo>
                      <a:cubicBezTo>
                        <a:pt x="1978" y="301"/>
                        <a:pt x="1845" y="193"/>
                        <a:pt x="1725" y="118"/>
                      </a:cubicBezTo>
                      <a:cubicBezTo>
                        <a:pt x="1664" y="80"/>
                        <a:pt x="1608" y="51"/>
                        <a:pt x="1552" y="31"/>
                      </a:cubicBezTo>
                      <a:cubicBezTo>
                        <a:pt x="1496" y="11"/>
                        <a:pt x="1441" y="0"/>
                        <a:pt x="1386" y="0"/>
                      </a:cubicBezTo>
                      <a:cubicBezTo>
                        <a:pt x="1344" y="0"/>
                        <a:pt x="1303" y="6"/>
                        <a:pt x="1261" y="19"/>
                      </a:cubicBezTo>
                      <a:cubicBezTo>
                        <a:pt x="1198" y="37"/>
                        <a:pt x="1135" y="69"/>
                        <a:pt x="1068" y="115"/>
                      </a:cubicBezTo>
                      <a:cubicBezTo>
                        <a:pt x="1000" y="161"/>
                        <a:pt x="930" y="220"/>
                        <a:pt x="852" y="295"/>
                      </a:cubicBezTo>
                      <a:lnTo>
                        <a:pt x="852" y="295"/>
                      </a:lnTo>
                      <a:lnTo>
                        <a:pt x="13" y="1094"/>
                      </a:lnTo>
                      <a:cubicBezTo>
                        <a:pt x="1" y="1106"/>
                        <a:pt x="0" y="1126"/>
                        <a:pt x="12" y="1138"/>
                      </a:cubicBezTo>
                      <a:cubicBezTo>
                        <a:pt x="24" y="1151"/>
                        <a:pt x="44" y="1151"/>
                        <a:pt x="56" y="1139"/>
                      </a:cubicBezTo>
                      <a:lnTo>
                        <a:pt x="895" y="340"/>
                      </a:lnTo>
                      <a:lnTo>
                        <a:pt x="895" y="340"/>
                      </a:lnTo>
                      <a:cubicBezTo>
                        <a:pt x="997" y="243"/>
                        <a:pt x="1085" y="173"/>
                        <a:pt x="1164" y="128"/>
                      </a:cubicBezTo>
                      <a:cubicBezTo>
                        <a:pt x="1204" y="106"/>
                        <a:pt x="1242" y="89"/>
                        <a:pt x="1279" y="79"/>
                      </a:cubicBezTo>
                      <a:cubicBezTo>
                        <a:pt x="1315" y="68"/>
                        <a:pt x="1351" y="63"/>
                        <a:pt x="1386" y="63"/>
                      </a:cubicBezTo>
                      <a:cubicBezTo>
                        <a:pt x="1433" y="63"/>
                        <a:pt x="1480" y="72"/>
                        <a:pt x="1531" y="90"/>
                      </a:cubicBezTo>
                      <a:cubicBezTo>
                        <a:pt x="1606" y="117"/>
                        <a:pt x="1688" y="164"/>
                        <a:pt x="1781" y="231"/>
                      </a:cubicBezTo>
                      <a:cubicBezTo>
                        <a:pt x="1874" y="298"/>
                        <a:pt x="1979" y="384"/>
                        <a:pt x="2102" y="486"/>
                      </a:cubicBezTo>
                      <a:cubicBezTo>
                        <a:pt x="2115" y="497"/>
                        <a:pt x="2135" y="495"/>
                        <a:pt x="2146" y="482"/>
                      </a:cubicBezTo>
                      <a:cubicBezTo>
                        <a:pt x="2157" y="469"/>
                        <a:pt x="2155" y="449"/>
                        <a:pt x="2142" y="43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8">
                  <a:extLst>
                    <a:ext uri="{FF2B5EF4-FFF2-40B4-BE49-F238E27FC236}">
                      <a16:creationId xmlns:a16="http://schemas.microsoft.com/office/drawing/2014/main" id="{8C0DB147-A359-BD41-A434-9663F5413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4012" y="752818"/>
                  <a:ext cx="304826" cy="169186"/>
                </a:xfrm>
                <a:custGeom>
                  <a:avLst/>
                  <a:gdLst>
                    <a:gd name="T0" fmla="*/ 1832 w 1844"/>
                    <a:gd name="T1" fmla="*/ 349 h 1021"/>
                    <a:gd name="T2" fmla="*/ 1494 w 1844"/>
                    <a:gd name="T3" fmla="*/ 93 h 1021"/>
                    <a:gd name="T4" fmla="*/ 1356 w 1844"/>
                    <a:gd name="T5" fmla="*/ 24 h 1021"/>
                    <a:gd name="T6" fmla="*/ 1224 w 1844"/>
                    <a:gd name="T7" fmla="*/ 0 h 1021"/>
                    <a:gd name="T8" fmla="*/ 1110 w 1844"/>
                    <a:gd name="T9" fmla="*/ 18 h 1021"/>
                    <a:gd name="T10" fmla="*/ 929 w 1844"/>
                    <a:gd name="T11" fmla="*/ 116 h 1021"/>
                    <a:gd name="T12" fmla="*/ 715 w 1844"/>
                    <a:gd name="T13" fmla="*/ 301 h 1021"/>
                    <a:gd name="T14" fmla="*/ 714 w 1844"/>
                    <a:gd name="T15" fmla="*/ 301 h 1021"/>
                    <a:gd name="T16" fmla="*/ 10 w 1844"/>
                    <a:gd name="T17" fmla="*/ 978 h 1021"/>
                    <a:gd name="T18" fmla="*/ 9 w 1844"/>
                    <a:gd name="T19" fmla="*/ 1011 h 1021"/>
                    <a:gd name="T20" fmla="*/ 42 w 1844"/>
                    <a:gd name="T21" fmla="*/ 1012 h 1021"/>
                    <a:gd name="T22" fmla="*/ 746 w 1844"/>
                    <a:gd name="T23" fmla="*/ 334 h 1021"/>
                    <a:gd name="T24" fmla="*/ 746 w 1844"/>
                    <a:gd name="T25" fmla="*/ 334 h 1021"/>
                    <a:gd name="T26" fmla="*/ 1016 w 1844"/>
                    <a:gd name="T27" fmla="*/ 114 h 1021"/>
                    <a:gd name="T28" fmla="*/ 1124 w 1844"/>
                    <a:gd name="T29" fmla="*/ 62 h 1021"/>
                    <a:gd name="T30" fmla="*/ 1224 w 1844"/>
                    <a:gd name="T31" fmla="*/ 46 h 1021"/>
                    <a:gd name="T32" fmla="*/ 1340 w 1844"/>
                    <a:gd name="T33" fmla="*/ 67 h 1021"/>
                    <a:gd name="T34" fmla="*/ 1542 w 1844"/>
                    <a:gd name="T35" fmla="*/ 180 h 1021"/>
                    <a:gd name="T36" fmla="*/ 1803 w 1844"/>
                    <a:gd name="T37" fmla="*/ 385 h 1021"/>
                    <a:gd name="T38" fmla="*/ 1835 w 1844"/>
                    <a:gd name="T39" fmla="*/ 381 h 1021"/>
                    <a:gd name="T40" fmla="*/ 1832 w 1844"/>
                    <a:gd name="T41" fmla="*/ 349 h 10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44" h="1021">
                      <a:moveTo>
                        <a:pt x="1832" y="349"/>
                      </a:moveTo>
                      <a:cubicBezTo>
                        <a:pt x="1698" y="239"/>
                        <a:pt x="1590" y="153"/>
                        <a:pt x="1494" y="93"/>
                      </a:cubicBezTo>
                      <a:cubicBezTo>
                        <a:pt x="1446" y="63"/>
                        <a:pt x="1400" y="40"/>
                        <a:pt x="1356" y="24"/>
                      </a:cubicBezTo>
                      <a:cubicBezTo>
                        <a:pt x="1311" y="8"/>
                        <a:pt x="1268" y="0"/>
                        <a:pt x="1224" y="0"/>
                      </a:cubicBezTo>
                      <a:cubicBezTo>
                        <a:pt x="1186" y="0"/>
                        <a:pt x="1148" y="6"/>
                        <a:pt x="1110" y="18"/>
                      </a:cubicBezTo>
                      <a:cubicBezTo>
                        <a:pt x="1052" y="37"/>
                        <a:pt x="993" y="69"/>
                        <a:pt x="929" y="116"/>
                      </a:cubicBezTo>
                      <a:cubicBezTo>
                        <a:pt x="864" y="163"/>
                        <a:pt x="794" y="224"/>
                        <a:pt x="715" y="301"/>
                      </a:cubicBezTo>
                      <a:lnTo>
                        <a:pt x="714" y="301"/>
                      </a:lnTo>
                      <a:lnTo>
                        <a:pt x="10" y="978"/>
                      </a:lnTo>
                      <a:cubicBezTo>
                        <a:pt x="1" y="987"/>
                        <a:pt x="0" y="1002"/>
                        <a:pt x="9" y="1011"/>
                      </a:cubicBezTo>
                      <a:cubicBezTo>
                        <a:pt x="18" y="1020"/>
                        <a:pt x="33" y="1020"/>
                        <a:pt x="42" y="1012"/>
                      </a:cubicBezTo>
                      <a:lnTo>
                        <a:pt x="746" y="334"/>
                      </a:lnTo>
                      <a:lnTo>
                        <a:pt x="746" y="334"/>
                      </a:lnTo>
                      <a:cubicBezTo>
                        <a:pt x="851" y="233"/>
                        <a:pt x="939" y="160"/>
                        <a:pt x="1016" y="114"/>
                      </a:cubicBezTo>
                      <a:cubicBezTo>
                        <a:pt x="1054" y="90"/>
                        <a:pt x="1090" y="73"/>
                        <a:pt x="1124" y="62"/>
                      </a:cubicBezTo>
                      <a:cubicBezTo>
                        <a:pt x="1159" y="51"/>
                        <a:pt x="1191" y="46"/>
                        <a:pt x="1224" y="46"/>
                      </a:cubicBezTo>
                      <a:cubicBezTo>
                        <a:pt x="1262" y="46"/>
                        <a:pt x="1300" y="53"/>
                        <a:pt x="1340" y="67"/>
                      </a:cubicBezTo>
                      <a:cubicBezTo>
                        <a:pt x="1401" y="89"/>
                        <a:pt x="1466" y="127"/>
                        <a:pt x="1542" y="180"/>
                      </a:cubicBezTo>
                      <a:cubicBezTo>
                        <a:pt x="1617" y="234"/>
                        <a:pt x="1702" y="303"/>
                        <a:pt x="1803" y="385"/>
                      </a:cubicBezTo>
                      <a:cubicBezTo>
                        <a:pt x="1813" y="393"/>
                        <a:pt x="1827" y="391"/>
                        <a:pt x="1835" y="381"/>
                      </a:cubicBezTo>
                      <a:cubicBezTo>
                        <a:pt x="1843" y="372"/>
                        <a:pt x="1842" y="357"/>
                        <a:pt x="1832" y="34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9">
                  <a:extLst>
                    <a:ext uri="{FF2B5EF4-FFF2-40B4-BE49-F238E27FC236}">
                      <a16:creationId xmlns:a16="http://schemas.microsoft.com/office/drawing/2014/main" id="{C6F23298-B6AB-BA43-B481-2717E0BC36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7348" y="795114"/>
                  <a:ext cx="253049" cy="148038"/>
                </a:xfrm>
                <a:custGeom>
                  <a:avLst/>
                  <a:gdLst>
                    <a:gd name="T0" fmla="*/ 1522 w 1530"/>
                    <a:gd name="T1" fmla="*/ 264 h 895"/>
                    <a:gd name="T2" fmla="*/ 1260 w 1530"/>
                    <a:gd name="T3" fmla="*/ 70 h 895"/>
                    <a:gd name="T4" fmla="*/ 1156 w 1530"/>
                    <a:gd name="T5" fmla="*/ 18 h 895"/>
                    <a:gd name="T6" fmla="*/ 1057 w 1530"/>
                    <a:gd name="T7" fmla="*/ 0 h 895"/>
                    <a:gd name="T8" fmla="*/ 957 w 1530"/>
                    <a:gd name="T9" fmla="*/ 19 h 895"/>
                    <a:gd name="T10" fmla="*/ 791 w 1530"/>
                    <a:gd name="T11" fmla="*/ 119 h 895"/>
                    <a:gd name="T12" fmla="*/ 577 w 1530"/>
                    <a:gd name="T13" fmla="*/ 310 h 895"/>
                    <a:gd name="T14" fmla="*/ 577 w 1530"/>
                    <a:gd name="T15" fmla="*/ 310 h 895"/>
                    <a:gd name="T16" fmla="*/ 6 w 1530"/>
                    <a:gd name="T17" fmla="*/ 867 h 895"/>
                    <a:gd name="T18" fmla="*/ 6 w 1530"/>
                    <a:gd name="T19" fmla="*/ 888 h 895"/>
                    <a:gd name="T20" fmla="*/ 27 w 1530"/>
                    <a:gd name="T21" fmla="*/ 888 h 895"/>
                    <a:gd name="T22" fmla="*/ 598 w 1530"/>
                    <a:gd name="T23" fmla="*/ 331 h 895"/>
                    <a:gd name="T24" fmla="*/ 598 w 1530"/>
                    <a:gd name="T25" fmla="*/ 331 h 895"/>
                    <a:gd name="T26" fmla="*/ 866 w 1530"/>
                    <a:gd name="T27" fmla="*/ 101 h 895"/>
                    <a:gd name="T28" fmla="*/ 968 w 1530"/>
                    <a:gd name="T29" fmla="*/ 47 h 895"/>
                    <a:gd name="T30" fmla="*/ 1057 w 1530"/>
                    <a:gd name="T31" fmla="*/ 29 h 895"/>
                    <a:gd name="T32" fmla="*/ 1146 w 1530"/>
                    <a:gd name="T33" fmla="*/ 46 h 895"/>
                    <a:gd name="T34" fmla="*/ 1300 w 1530"/>
                    <a:gd name="T35" fmla="*/ 132 h 895"/>
                    <a:gd name="T36" fmla="*/ 1504 w 1530"/>
                    <a:gd name="T37" fmla="*/ 287 h 895"/>
                    <a:gd name="T38" fmla="*/ 1524 w 1530"/>
                    <a:gd name="T39" fmla="*/ 285 h 895"/>
                    <a:gd name="T40" fmla="*/ 1522 w 1530"/>
                    <a:gd name="T41" fmla="*/ 264 h 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0" h="895">
                      <a:moveTo>
                        <a:pt x="1522" y="264"/>
                      </a:moveTo>
                      <a:cubicBezTo>
                        <a:pt x="1417" y="180"/>
                        <a:pt x="1334" y="115"/>
                        <a:pt x="1260" y="70"/>
                      </a:cubicBezTo>
                      <a:cubicBezTo>
                        <a:pt x="1224" y="47"/>
                        <a:pt x="1189" y="30"/>
                        <a:pt x="1156" y="18"/>
                      </a:cubicBezTo>
                      <a:cubicBezTo>
                        <a:pt x="1123" y="6"/>
                        <a:pt x="1090" y="0"/>
                        <a:pt x="1057" y="0"/>
                      </a:cubicBezTo>
                      <a:cubicBezTo>
                        <a:pt x="1024" y="0"/>
                        <a:pt x="991" y="6"/>
                        <a:pt x="957" y="19"/>
                      </a:cubicBezTo>
                      <a:cubicBezTo>
                        <a:pt x="906" y="38"/>
                        <a:pt x="852" y="71"/>
                        <a:pt x="791" y="119"/>
                      </a:cubicBezTo>
                      <a:cubicBezTo>
                        <a:pt x="729" y="167"/>
                        <a:pt x="660" y="231"/>
                        <a:pt x="577" y="310"/>
                      </a:cubicBezTo>
                      <a:lnTo>
                        <a:pt x="577" y="310"/>
                      </a:lnTo>
                      <a:lnTo>
                        <a:pt x="6" y="867"/>
                      </a:lnTo>
                      <a:cubicBezTo>
                        <a:pt x="0" y="873"/>
                        <a:pt x="0" y="882"/>
                        <a:pt x="6" y="888"/>
                      </a:cubicBezTo>
                      <a:cubicBezTo>
                        <a:pt x="12" y="894"/>
                        <a:pt x="21" y="894"/>
                        <a:pt x="27" y="888"/>
                      </a:cubicBezTo>
                      <a:lnTo>
                        <a:pt x="598" y="331"/>
                      </a:lnTo>
                      <a:lnTo>
                        <a:pt x="598" y="331"/>
                      </a:lnTo>
                      <a:cubicBezTo>
                        <a:pt x="707" y="226"/>
                        <a:pt x="793" y="150"/>
                        <a:pt x="866" y="101"/>
                      </a:cubicBezTo>
                      <a:cubicBezTo>
                        <a:pt x="903" y="76"/>
                        <a:pt x="936" y="58"/>
                        <a:pt x="968" y="47"/>
                      </a:cubicBezTo>
                      <a:cubicBezTo>
                        <a:pt x="999" y="35"/>
                        <a:pt x="1028" y="29"/>
                        <a:pt x="1057" y="29"/>
                      </a:cubicBezTo>
                      <a:cubicBezTo>
                        <a:pt x="1086" y="29"/>
                        <a:pt x="1115" y="35"/>
                        <a:pt x="1146" y="46"/>
                      </a:cubicBezTo>
                      <a:cubicBezTo>
                        <a:pt x="1192" y="62"/>
                        <a:pt x="1242" y="91"/>
                        <a:pt x="1300" y="132"/>
                      </a:cubicBezTo>
                      <a:cubicBezTo>
                        <a:pt x="1359" y="172"/>
                        <a:pt x="1425" y="225"/>
                        <a:pt x="1504" y="287"/>
                      </a:cubicBezTo>
                      <a:cubicBezTo>
                        <a:pt x="1510" y="292"/>
                        <a:pt x="1518" y="291"/>
                        <a:pt x="1524" y="285"/>
                      </a:cubicBezTo>
                      <a:cubicBezTo>
                        <a:pt x="1529" y="279"/>
                        <a:pt x="1528" y="269"/>
                        <a:pt x="1522" y="2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10">
                  <a:extLst>
                    <a:ext uri="{FF2B5EF4-FFF2-40B4-BE49-F238E27FC236}">
                      <a16:creationId xmlns:a16="http://schemas.microsoft.com/office/drawing/2014/main" id="{358E77EF-FA74-0941-A231-8FD607054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1413" y="835952"/>
                  <a:ext cx="201273" cy="127619"/>
                </a:xfrm>
                <a:custGeom>
                  <a:avLst/>
                  <a:gdLst>
                    <a:gd name="T0" fmla="*/ 1212 w 1217"/>
                    <a:gd name="T1" fmla="*/ 184 h 773"/>
                    <a:gd name="T2" fmla="*/ 1023 w 1217"/>
                    <a:gd name="T3" fmla="*/ 48 h 773"/>
                    <a:gd name="T4" fmla="*/ 884 w 1217"/>
                    <a:gd name="T5" fmla="*/ 0 h 773"/>
                    <a:gd name="T6" fmla="*/ 801 w 1217"/>
                    <a:gd name="T7" fmla="*/ 20 h 773"/>
                    <a:gd name="T8" fmla="*/ 653 w 1217"/>
                    <a:gd name="T9" fmla="*/ 124 h 773"/>
                    <a:gd name="T10" fmla="*/ 440 w 1217"/>
                    <a:gd name="T11" fmla="*/ 324 h 773"/>
                    <a:gd name="T12" fmla="*/ 440 w 1217"/>
                    <a:gd name="T13" fmla="*/ 324 h 773"/>
                    <a:gd name="T14" fmla="*/ 3 w 1217"/>
                    <a:gd name="T15" fmla="*/ 760 h 773"/>
                    <a:gd name="T16" fmla="*/ 3 w 1217"/>
                    <a:gd name="T17" fmla="*/ 770 h 773"/>
                    <a:gd name="T18" fmla="*/ 12 w 1217"/>
                    <a:gd name="T19" fmla="*/ 770 h 773"/>
                    <a:gd name="T20" fmla="*/ 449 w 1217"/>
                    <a:gd name="T21" fmla="*/ 333 h 773"/>
                    <a:gd name="T22" fmla="*/ 716 w 1217"/>
                    <a:gd name="T23" fmla="*/ 90 h 773"/>
                    <a:gd name="T24" fmla="*/ 806 w 1217"/>
                    <a:gd name="T25" fmla="*/ 32 h 773"/>
                    <a:gd name="T26" fmla="*/ 884 w 1217"/>
                    <a:gd name="T27" fmla="*/ 13 h 773"/>
                    <a:gd name="T28" fmla="*/ 1016 w 1217"/>
                    <a:gd name="T29" fmla="*/ 60 h 773"/>
                    <a:gd name="T30" fmla="*/ 1204 w 1217"/>
                    <a:gd name="T31" fmla="*/ 195 h 773"/>
                    <a:gd name="T32" fmla="*/ 1214 w 1217"/>
                    <a:gd name="T33" fmla="*/ 194 h 773"/>
                    <a:gd name="T34" fmla="*/ 1212 w 1217"/>
                    <a:gd name="T35" fmla="*/ 184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17" h="773">
                      <a:moveTo>
                        <a:pt x="1212" y="184"/>
                      </a:moveTo>
                      <a:cubicBezTo>
                        <a:pt x="1135" y="125"/>
                        <a:pt x="1075" y="80"/>
                        <a:pt x="1023" y="48"/>
                      </a:cubicBezTo>
                      <a:cubicBezTo>
                        <a:pt x="971" y="17"/>
                        <a:pt x="928" y="0"/>
                        <a:pt x="884" y="0"/>
                      </a:cubicBezTo>
                      <a:cubicBezTo>
                        <a:pt x="856" y="0"/>
                        <a:pt x="829" y="7"/>
                        <a:pt x="801" y="20"/>
                      </a:cubicBezTo>
                      <a:cubicBezTo>
                        <a:pt x="758" y="39"/>
                        <a:pt x="711" y="74"/>
                        <a:pt x="653" y="124"/>
                      </a:cubicBezTo>
                      <a:cubicBezTo>
                        <a:pt x="595" y="175"/>
                        <a:pt x="527" y="241"/>
                        <a:pt x="440" y="324"/>
                      </a:cubicBezTo>
                      <a:lnTo>
                        <a:pt x="440" y="324"/>
                      </a:lnTo>
                      <a:lnTo>
                        <a:pt x="3" y="760"/>
                      </a:lnTo>
                      <a:cubicBezTo>
                        <a:pt x="0" y="763"/>
                        <a:pt x="0" y="767"/>
                        <a:pt x="3" y="770"/>
                      </a:cubicBezTo>
                      <a:cubicBezTo>
                        <a:pt x="5" y="772"/>
                        <a:pt x="10" y="772"/>
                        <a:pt x="12" y="770"/>
                      </a:cubicBezTo>
                      <a:lnTo>
                        <a:pt x="449" y="333"/>
                      </a:lnTo>
                      <a:cubicBezTo>
                        <a:pt x="565" y="223"/>
                        <a:pt x="648" y="142"/>
                        <a:pt x="716" y="90"/>
                      </a:cubicBezTo>
                      <a:cubicBezTo>
                        <a:pt x="749" y="63"/>
                        <a:pt x="778" y="44"/>
                        <a:pt x="806" y="32"/>
                      </a:cubicBezTo>
                      <a:cubicBezTo>
                        <a:pt x="833" y="19"/>
                        <a:pt x="859" y="13"/>
                        <a:pt x="884" y="13"/>
                      </a:cubicBezTo>
                      <a:cubicBezTo>
                        <a:pt x="924" y="13"/>
                        <a:pt x="966" y="29"/>
                        <a:pt x="1016" y="60"/>
                      </a:cubicBezTo>
                      <a:cubicBezTo>
                        <a:pt x="1067" y="90"/>
                        <a:pt x="1127" y="136"/>
                        <a:pt x="1204" y="195"/>
                      </a:cubicBezTo>
                      <a:cubicBezTo>
                        <a:pt x="1207" y="197"/>
                        <a:pt x="1211" y="197"/>
                        <a:pt x="1214" y="194"/>
                      </a:cubicBezTo>
                      <a:cubicBezTo>
                        <a:pt x="1216" y="191"/>
                        <a:pt x="1215" y="187"/>
                        <a:pt x="1212" y="18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1">
                  <a:extLst>
                    <a:ext uri="{FF2B5EF4-FFF2-40B4-BE49-F238E27FC236}">
                      <a16:creationId xmlns:a16="http://schemas.microsoft.com/office/drawing/2014/main" id="{C4AC1E84-A6C9-AC43-8829-ADA26407D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8093" y="858559"/>
                  <a:ext cx="72925" cy="48130"/>
                </a:xfrm>
                <a:custGeom>
                  <a:avLst/>
                  <a:gdLst>
                    <a:gd name="T0" fmla="*/ 49 w 442"/>
                    <a:gd name="T1" fmla="*/ 200 h 293"/>
                    <a:gd name="T2" fmla="*/ 0 w 442"/>
                    <a:gd name="T3" fmla="*/ 156 h 293"/>
                    <a:gd name="T4" fmla="*/ 45 w 442"/>
                    <a:gd name="T5" fmla="*/ 107 h 293"/>
                    <a:gd name="T6" fmla="*/ 392 w 442"/>
                    <a:gd name="T7" fmla="*/ 91 h 293"/>
                    <a:gd name="T8" fmla="*/ 441 w 442"/>
                    <a:gd name="T9" fmla="*/ 137 h 293"/>
                    <a:gd name="T10" fmla="*/ 396 w 442"/>
                    <a:gd name="T11" fmla="*/ 185 h 293"/>
                    <a:gd name="T12" fmla="*/ 49 w 442"/>
                    <a:gd name="T13" fmla="*/ 20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2" h="293">
                      <a:moveTo>
                        <a:pt x="49" y="200"/>
                      </a:moveTo>
                      <a:lnTo>
                        <a:pt x="0" y="156"/>
                      </a:lnTo>
                      <a:lnTo>
                        <a:pt x="45" y="107"/>
                      </a:lnTo>
                      <a:cubicBezTo>
                        <a:pt x="136" y="7"/>
                        <a:pt x="292" y="0"/>
                        <a:pt x="392" y="91"/>
                      </a:cubicBezTo>
                      <a:lnTo>
                        <a:pt x="441" y="137"/>
                      </a:lnTo>
                      <a:lnTo>
                        <a:pt x="396" y="185"/>
                      </a:lnTo>
                      <a:cubicBezTo>
                        <a:pt x="304" y="285"/>
                        <a:pt x="149" y="292"/>
                        <a:pt x="49" y="2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343F0B3-495F-9444-816E-38B2C9F55C5E}"/>
                </a:ext>
              </a:extLst>
            </p:cNvPr>
            <p:cNvSpPr txBox="1"/>
            <p:nvPr userDrawn="1"/>
          </p:nvSpPr>
          <p:spPr>
            <a:xfrm>
              <a:off x="5783563" y="5979422"/>
              <a:ext cx="1211934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1800" spc="600" dirty="0">
                  <a:solidFill>
                    <a:srgbClr val="5B30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TIPCC</a:t>
              </a:r>
            </a:p>
            <a:p>
              <a:pPr algn="ctr">
                <a:spcBef>
                  <a:spcPts val="600"/>
                </a:spcBef>
              </a:pPr>
              <a:r>
                <a:rPr lang="zh-CN" altLang="en-US" sz="1800" spc="600" dirty="0">
                  <a:solidFill>
                    <a:srgbClr val="5B30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4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FBB5D1D6-FEDC-364E-ADD0-80C842FD6986}"/>
              </a:ext>
            </a:extLst>
          </p:cNvPr>
          <p:cNvSpPr/>
          <p:nvPr userDrawn="1"/>
        </p:nvSpPr>
        <p:spPr>
          <a:xfrm>
            <a:off x="667831" y="541554"/>
            <a:ext cx="509313" cy="498948"/>
          </a:xfrm>
          <a:prstGeom prst="rect">
            <a:avLst/>
          </a:prstGeom>
          <a:solidFill>
            <a:srgbClr val="5C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5C307E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23457C5-5D0E-4F46-9D0B-7EA2985D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FA45BE-434F-B44C-99F8-C563AC076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58"/>
            <a:ext cx="10515600" cy="4586694"/>
          </a:xfrm>
        </p:spPr>
        <p:txBody>
          <a:bodyPr/>
          <a:lstStyle>
            <a:lvl1pPr marL="360363" indent="-360363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Ø"/>
              <a:tabLst/>
              <a:defRPr/>
            </a:lvl1pPr>
            <a:lvl2pPr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C8C13-A111-E44B-BB6E-32C9AFF87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4458-A3AD-7248-AB3A-A80099144E2A}" type="datetime1">
              <a:rPr kumimoji="1" lang="zh-CN" altLang="en-US" smtClean="0"/>
              <a:pPr/>
              <a:t>2021/10/6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7B7B75-EEC1-2D4D-AB7C-5A351496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DBE6BC-6A1B-1944-BBB6-30FD8C33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9E7AFED4-5702-094E-A3B8-21EB069F234E}"/>
              </a:ext>
            </a:extLst>
          </p:cNvPr>
          <p:cNvCxnSpPr>
            <a:cxnSpLocks/>
          </p:cNvCxnSpPr>
          <p:nvPr userDrawn="1"/>
        </p:nvCxnSpPr>
        <p:spPr>
          <a:xfrm>
            <a:off x="1314788" y="1244212"/>
            <a:ext cx="7295812" cy="0"/>
          </a:xfrm>
          <a:prstGeom prst="line">
            <a:avLst/>
          </a:prstGeom>
          <a:ln w="19050">
            <a:solidFill>
              <a:srgbClr val="5C3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06B569DB-EE88-CB4A-A634-A7CA45E81663}"/>
              </a:ext>
            </a:extLst>
          </p:cNvPr>
          <p:cNvCxnSpPr>
            <a:cxnSpLocks/>
          </p:cNvCxnSpPr>
          <p:nvPr userDrawn="1"/>
        </p:nvCxnSpPr>
        <p:spPr>
          <a:xfrm>
            <a:off x="9705401" y="526774"/>
            <a:ext cx="0" cy="503679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1D75728-DE08-814F-9EF0-7E9AFB999FE6}"/>
              </a:ext>
            </a:extLst>
          </p:cNvPr>
          <p:cNvGrpSpPr/>
          <p:nvPr userDrawn="1"/>
        </p:nvGrpSpPr>
        <p:grpSpPr>
          <a:xfrm>
            <a:off x="715452" y="634525"/>
            <a:ext cx="403039" cy="321898"/>
            <a:chOff x="1368170" y="664579"/>
            <a:chExt cx="550582" cy="439737"/>
          </a:xfrm>
          <a:solidFill>
            <a:schemeClr val="bg1"/>
          </a:solidFill>
        </p:grpSpPr>
        <p:sp>
          <p:nvSpPr>
            <p:cNvPr id="72" name="Freeform 1">
              <a:extLst>
                <a:ext uri="{FF2B5EF4-FFF2-40B4-BE49-F238E27FC236}">
                  <a16:creationId xmlns:a16="http://schemas.microsoft.com/office/drawing/2014/main" id="{53F1A011-1E52-3140-9C21-8911AB322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203" y="771778"/>
              <a:ext cx="437549" cy="332538"/>
            </a:xfrm>
            <a:custGeom>
              <a:avLst/>
              <a:gdLst>
                <a:gd name="T0" fmla="*/ 25 w 2647"/>
                <a:gd name="T1" fmla="*/ 1478 h 2011"/>
                <a:gd name="T2" fmla="*/ 525 w 2647"/>
                <a:gd name="T3" fmla="*/ 1865 h 2011"/>
                <a:gd name="T4" fmla="*/ 736 w 2647"/>
                <a:gd name="T5" fmla="*/ 1972 h 2011"/>
                <a:gd name="T6" fmla="*/ 940 w 2647"/>
                <a:gd name="T7" fmla="*/ 2010 h 2011"/>
                <a:gd name="T8" fmla="*/ 1078 w 2647"/>
                <a:gd name="T9" fmla="*/ 1991 h 2011"/>
                <a:gd name="T10" fmla="*/ 1286 w 2647"/>
                <a:gd name="T11" fmla="*/ 1894 h 2011"/>
                <a:gd name="T12" fmla="*/ 1506 w 2647"/>
                <a:gd name="T13" fmla="*/ 1715 h 2011"/>
                <a:gd name="T14" fmla="*/ 1506 w 2647"/>
                <a:gd name="T15" fmla="*/ 1715 h 2011"/>
                <a:gd name="T16" fmla="*/ 2630 w 2647"/>
                <a:gd name="T17" fmla="*/ 624 h 2011"/>
                <a:gd name="T18" fmla="*/ 2646 w 2647"/>
                <a:gd name="T19" fmla="*/ 586 h 2011"/>
                <a:gd name="T20" fmla="*/ 2630 w 2647"/>
                <a:gd name="T21" fmla="*/ 548 h 2011"/>
                <a:gd name="T22" fmla="*/ 2090 w 2647"/>
                <a:gd name="T23" fmla="*/ 21 h 2011"/>
                <a:gd name="T24" fmla="*/ 2016 w 2647"/>
                <a:gd name="T25" fmla="*/ 22 h 2011"/>
                <a:gd name="T26" fmla="*/ 2017 w 2647"/>
                <a:gd name="T27" fmla="*/ 96 h 2011"/>
                <a:gd name="T28" fmla="*/ 2518 w 2647"/>
                <a:gd name="T29" fmla="*/ 586 h 2011"/>
                <a:gd name="T30" fmla="*/ 1433 w 2647"/>
                <a:gd name="T31" fmla="*/ 1639 h 2011"/>
                <a:gd name="T32" fmla="*/ 1433 w 2647"/>
                <a:gd name="T33" fmla="*/ 1639 h 2011"/>
                <a:gd name="T34" fmla="*/ 1167 w 2647"/>
                <a:gd name="T35" fmla="*/ 1843 h 2011"/>
                <a:gd name="T36" fmla="*/ 1051 w 2647"/>
                <a:gd name="T37" fmla="*/ 1889 h 2011"/>
                <a:gd name="T38" fmla="*/ 940 w 2647"/>
                <a:gd name="T39" fmla="*/ 1904 h 2011"/>
                <a:gd name="T40" fmla="*/ 772 w 2647"/>
                <a:gd name="T41" fmla="*/ 1872 h 2011"/>
                <a:gd name="T42" fmla="*/ 474 w 2647"/>
                <a:gd name="T43" fmla="*/ 1704 h 2011"/>
                <a:gd name="T44" fmla="*/ 93 w 2647"/>
                <a:gd name="T45" fmla="*/ 1398 h 2011"/>
                <a:gd name="T46" fmla="*/ 19 w 2647"/>
                <a:gd name="T47" fmla="*/ 1404 h 2011"/>
                <a:gd name="T48" fmla="*/ 25 w 2647"/>
                <a:gd name="T49" fmla="*/ 1478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7" h="2011">
                  <a:moveTo>
                    <a:pt x="25" y="1478"/>
                  </a:moveTo>
                  <a:cubicBezTo>
                    <a:pt x="219" y="1643"/>
                    <a:pt x="380" y="1773"/>
                    <a:pt x="525" y="1865"/>
                  </a:cubicBezTo>
                  <a:cubicBezTo>
                    <a:pt x="598" y="1911"/>
                    <a:pt x="668" y="1947"/>
                    <a:pt x="736" y="1972"/>
                  </a:cubicBezTo>
                  <a:cubicBezTo>
                    <a:pt x="805" y="1996"/>
                    <a:pt x="872" y="2010"/>
                    <a:pt x="940" y="2010"/>
                  </a:cubicBezTo>
                  <a:cubicBezTo>
                    <a:pt x="986" y="2010"/>
                    <a:pt x="1032" y="2004"/>
                    <a:pt x="1078" y="1991"/>
                  </a:cubicBezTo>
                  <a:cubicBezTo>
                    <a:pt x="1147" y="1973"/>
                    <a:pt x="1216" y="1940"/>
                    <a:pt x="1286" y="1894"/>
                  </a:cubicBezTo>
                  <a:cubicBezTo>
                    <a:pt x="1357" y="1848"/>
                    <a:pt x="1429" y="1789"/>
                    <a:pt x="1506" y="1715"/>
                  </a:cubicBezTo>
                  <a:lnTo>
                    <a:pt x="1506" y="1715"/>
                  </a:lnTo>
                  <a:lnTo>
                    <a:pt x="2630" y="624"/>
                  </a:lnTo>
                  <a:cubicBezTo>
                    <a:pt x="2640" y="614"/>
                    <a:pt x="2646" y="600"/>
                    <a:pt x="2646" y="586"/>
                  </a:cubicBezTo>
                  <a:cubicBezTo>
                    <a:pt x="2646" y="572"/>
                    <a:pt x="2641" y="558"/>
                    <a:pt x="2630" y="548"/>
                  </a:cubicBezTo>
                  <a:lnTo>
                    <a:pt x="2090" y="21"/>
                  </a:lnTo>
                  <a:cubicBezTo>
                    <a:pt x="2069" y="0"/>
                    <a:pt x="2036" y="1"/>
                    <a:pt x="2016" y="22"/>
                  </a:cubicBezTo>
                  <a:cubicBezTo>
                    <a:pt x="1995" y="42"/>
                    <a:pt x="1996" y="76"/>
                    <a:pt x="2017" y="96"/>
                  </a:cubicBezTo>
                  <a:lnTo>
                    <a:pt x="2518" y="586"/>
                  </a:lnTo>
                  <a:lnTo>
                    <a:pt x="1433" y="1639"/>
                  </a:lnTo>
                  <a:lnTo>
                    <a:pt x="1433" y="1639"/>
                  </a:lnTo>
                  <a:cubicBezTo>
                    <a:pt x="1335" y="1733"/>
                    <a:pt x="1247" y="1800"/>
                    <a:pt x="1167" y="1843"/>
                  </a:cubicBezTo>
                  <a:cubicBezTo>
                    <a:pt x="1127" y="1864"/>
                    <a:pt x="1088" y="1879"/>
                    <a:pt x="1051" y="1889"/>
                  </a:cubicBezTo>
                  <a:cubicBezTo>
                    <a:pt x="1013" y="1899"/>
                    <a:pt x="977" y="1904"/>
                    <a:pt x="940" y="1904"/>
                  </a:cubicBezTo>
                  <a:cubicBezTo>
                    <a:pt x="886" y="1904"/>
                    <a:pt x="831" y="1894"/>
                    <a:pt x="772" y="1872"/>
                  </a:cubicBezTo>
                  <a:cubicBezTo>
                    <a:pt x="683" y="1840"/>
                    <a:pt x="586" y="1784"/>
                    <a:pt x="474" y="1704"/>
                  </a:cubicBezTo>
                  <a:cubicBezTo>
                    <a:pt x="363" y="1624"/>
                    <a:pt x="238" y="1521"/>
                    <a:pt x="93" y="1398"/>
                  </a:cubicBezTo>
                  <a:cubicBezTo>
                    <a:pt x="71" y="1379"/>
                    <a:pt x="38" y="1382"/>
                    <a:pt x="19" y="1404"/>
                  </a:cubicBezTo>
                  <a:cubicBezTo>
                    <a:pt x="0" y="1426"/>
                    <a:pt x="3" y="1459"/>
                    <a:pt x="25" y="14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Freeform 2">
              <a:extLst>
                <a:ext uri="{FF2B5EF4-FFF2-40B4-BE49-F238E27FC236}">
                  <a16:creationId xmlns:a16="http://schemas.microsoft.com/office/drawing/2014/main" id="{364873AD-F7AE-3D48-84F0-C71836518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832" y="868769"/>
              <a:ext cx="356603" cy="190334"/>
            </a:xfrm>
            <a:custGeom>
              <a:avLst/>
              <a:gdLst>
                <a:gd name="T0" fmla="*/ 15 w 2158"/>
                <a:gd name="T1" fmla="*/ 713 h 1152"/>
                <a:gd name="T2" fmla="*/ 432 w 2158"/>
                <a:gd name="T3" fmla="*/ 1033 h 1152"/>
                <a:gd name="T4" fmla="*/ 605 w 2158"/>
                <a:gd name="T5" fmla="*/ 1120 h 1152"/>
                <a:gd name="T6" fmla="*/ 771 w 2158"/>
                <a:gd name="T7" fmla="*/ 1151 h 1152"/>
                <a:gd name="T8" fmla="*/ 896 w 2158"/>
                <a:gd name="T9" fmla="*/ 1132 h 1152"/>
                <a:gd name="T10" fmla="*/ 1089 w 2158"/>
                <a:gd name="T11" fmla="*/ 1036 h 1152"/>
                <a:gd name="T12" fmla="*/ 1305 w 2158"/>
                <a:gd name="T13" fmla="*/ 856 h 1152"/>
                <a:gd name="T14" fmla="*/ 1305 w 2158"/>
                <a:gd name="T15" fmla="*/ 856 h 1152"/>
                <a:gd name="T16" fmla="*/ 2144 w 2158"/>
                <a:gd name="T17" fmla="*/ 57 h 1152"/>
                <a:gd name="T18" fmla="*/ 2145 w 2158"/>
                <a:gd name="T19" fmla="*/ 13 h 1152"/>
                <a:gd name="T20" fmla="*/ 2100 w 2158"/>
                <a:gd name="T21" fmla="*/ 12 h 1152"/>
                <a:gd name="T22" fmla="*/ 1262 w 2158"/>
                <a:gd name="T23" fmla="*/ 811 h 1152"/>
                <a:gd name="T24" fmla="*/ 1262 w 2158"/>
                <a:gd name="T25" fmla="*/ 811 h 1152"/>
                <a:gd name="T26" fmla="*/ 993 w 2158"/>
                <a:gd name="T27" fmla="*/ 1023 h 1152"/>
                <a:gd name="T28" fmla="*/ 878 w 2158"/>
                <a:gd name="T29" fmla="*/ 1072 h 1152"/>
                <a:gd name="T30" fmla="*/ 771 w 2158"/>
                <a:gd name="T31" fmla="*/ 1088 h 1152"/>
                <a:gd name="T32" fmla="*/ 626 w 2158"/>
                <a:gd name="T33" fmla="*/ 1061 h 1152"/>
                <a:gd name="T34" fmla="*/ 376 w 2158"/>
                <a:gd name="T35" fmla="*/ 920 h 1152"/>
                <a:gd name="T36" fmla="*/ 55 w 2158"/>
                <a:gd name="T37" fmla="*/ 665 h 1152"/>
                <a:gd name="T38" fmla="*/ 11 w 2158"/>
                <a:gd name="T39" fmla="*/ 669 h 1152"/>
                <a:gd name="T40" fmla="*/ 15 w 2158"/>
                <a:gd name="T41" fmla="*/ 71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15" y="713"/>
                  </a:moveTo>
                  <a:cubicBezTo>
                    <a:pt x="179" y="850"/>
                    <a:pt x="312" y="958"/>
                    <a:pt x="432" y="1033"/>
                  </a:cubicBezTo>
                  <a:cubicBezTo>
                    <a:pt x="492" y="1071"/>
                    <a:pt x="549" y="1100"/>
                    <a:pt x="605" y="1120"/>
                  </a:cubicBezTo>
                  <a:cubicBezTo>
                    <a:pt x="661" y="1140"/>
                    <a:pt x="716" y="1151"/>
                    <a:pt x="771" y="1151"/>
                  </a:cubicBezTo>
                  <a:cubicBezTo>
                    <a:pt x="812" y="1151"/>
                    <a:pt x="854" y="1145"/>
                    <a:pt x="896" y="1132"/>
                  </a:cubicBezTo>
                  <a:cubicBezTo>
                    <a:pt x="959" y="1114"/>
                    <a:pt x="1022" y="1082"/>
                    <a:pt x="1089" y="1036"/>
                  </a:cubicBezTo>
                  <a:cubicBezTo>
                    <a:pt x="1156" y="990"/>
                    <a:pt x="1227" y="931"/>
                    <a:pt x="1305" y="856"/>
                  </a:cubicBezTo>
                  <a:lnTo>
                    <a:pt x="1305" y="856"/>
                  </a:lnTo>
                  <a:lnTo>
                    <a:pt x="2144" y="57"/>
                  </a:lnTo>
                  <a:cubicBezTo>
                    <a:pt x="2156" y="45"/>
                    <a:pt x="2157" y="25"/>
                    <a:pt x="2145" y="13"/>
                  </a:cubicBezTo>
                  <a:cubicBezTo>
                    <a:pt x="2133" y="0"/>
                    <a:pt x="2113" y="0"/>
                    <a:pt x="2100" y="12"/>
                  </a:cubicBezTo>
                  <a:lnTo>
                    <a:pt x="1262" y="811"/>
                  </a:lnTo>
                  <a:lnTo>
                    <a:pt x="1262" y="811"/>
                  </a:lnTo>
                  <a:cubicBezTo>
                    <a:pt x="1160" y="908"/>
                    <a:pt x="1072" y="978"/>
                    <a:pt x="993" y="1023"/>
                  </a:cubicBezTo>
                  <a:cubicBezTo>
                    <a:pt x="953" y="1045"/>
                    <a:pt x="915" y="1062"/>
                    <a:pt x="878" y="1072"/>
                  </a:cubicBezTo>
                  <a:cubicBezTo>
                    <a:pt x="842" y="1083"/>
                    <a:pt x="806" y="1088"/>
                    <a:pt x="771" y="1088"/>
                  </a:cubicBezTo>
                  <a:cubicBezTo>
                    <a:pt x="724" y="1088"/>
                    <a:pt x="677" y="1079"/>
                    <a:pt x="626" y="1061"/>
                  </a:cubicBezTo>
                  <a:cubicBezTo>
                    <a:pt x="551" y="1034"/>
                    <a:pt x="469" y="987"/>
                    <a:pt x="376" y="920"/>
                  </a:cubicBezTo>
                  <a:cubicBezTo>
                    <a:pt x="282" y="853"/>
                    <a:pt x="177" y="767"/>
                    <a:pt x="55" y="665"/>
                  </a:cubicBezTo>
                  <a:cubicBezTo>
                    <a:pt x="42" y="654"/>
                    <a:pt x="22" y="656"/>
                    <a:pt x="11" y="669"/>
                  </a:cubicBezTo>
                  <a:cubicBezTo>
                    <a:pt x="0" y="682"/>
                    <a:pt x="1" y="702"/>
                    <a:pt x="15" y="7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Freeform 3">
              <a:extLst>
                <a:ext uri="{FF2B5EF4-FFF2-40B4-BE49-F238E27FC236}">
                  <a16:creationId xmlns:a16="http://schemas.microsoft.com/office/drawing/2014/main" id="{5B03D593-4A0D-DF4E-8474-4FAD50C6B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273" y="847620"/>
              <a:ext cx="304826" cy="169186"/>
            </a:xfrm>
            <a:custGeom>
              <a:avLst/>
              <a:gdLst>
                <a:gd name="T0" fmla="*/ 12 w 1845"/>
                <a:gd name="T1" fmla="*/ 672 h 1022"/>
                <a:gd name="T2" fmla="*/ 350 w 1845"/>
                <a:gd name="T3" fmla="*/ 928 h 1022"/>
                <a:gd name="T4" fmla="*/ 488 w 1845"/>
                <a:gd name="T5" fmla="*/ 997 h 1022"/>
                <a:gd name="T6" fmla="*/ 620 w 1845"/>
                <a:gd name="T7" fmla="*/ 1021 h 1022"/>
                <a:gd name="T8" fmla="*/ 734 w 1845"/>
                <a:gd name="T9" fmla="*/ 1003 h 1022"/>
                <a:gd name="T10" fmla="*/ 915 w 1845"/>
                <a:gd name="T11" fmla="*/ 905 h 1022"/>
                <a:gd name="T12" fmla="*/ 1129 w 1845"/>
                <a:gd name="T13" fmla="*/ 720 h 1022"/>
                <a:gd name="T14" fmla="*/ 1129 w 1845"/>
                <a:gd name="T15" fmla="*/ 720 h 1022"/>
                <a:gd name="T16" fmla="*/ 1834 w 1845"/>
                <a:gd name="T17" fmla="*/ 42 h 1022"/>
                <a:gd name="T18" fmla="*/ 1835 w 1845"/>
                <a:gd name="T19" fmla="*/ 10 h 1022"/>
                <a:gd name="T20" fmla="*/ 1802 w 1845"/>
                <a:gd name="T21" fmla="*/ 9 h 1022"/>
                <a:gd name="T22" fmla="*/ 1097 w 1845"/>
                <a:gd name="T23" fmla="*/ 687 h 1022"/>
                <a:gd name="T24" fmla="*/ 1097 w 1845"/>
                <a:gd name="T25" fmla="*/ 687 h 1022"/>
                <a:gd name="T26" fmla="*/ 828 w 1845"/>
                <a:gd name="T27" fmla="*/ 907 h 1022"/>
                <a:gd name="T28" fmla="*/ 720 w 1845"/>
                <a:gd name="T29" fmla="*/ 959 h 1022"/>
                <a:gd name="T30" fmla="*/ 620 w 1845"/>
                <a:gd name="T31" fmla="*/ 975 h 1022"/>
                <a:gd name="T32" fmla="*/ 504 w 1845"/>
                <a:gd name="T33" fmla="*/ 954 h 1022"/>
                <a:gd name="T34" fmla="*/ 302 w 1845"/>
                <a:gd name="T35" fmla="*/ 841 h 1022"/>
                <a:gd name="T36" fmla="*/ 41 w 1845"/>
                <a:gd name="T37" fmla="*/ 636 h 1022"/>
                <a:gd name="T38" fmla="*/ 9 w 1845"/>
                <a:gd name="T39" fmla="*/ 640 h 1022"/>
                <a:gd name="T40" fmla="*/ 12 w 1845"/>
                <a:gd name="T41" fmla="*/ 67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5" h="1022">
                  <a:moveTo>
                    <a:pt x="12" y="672"/>
                  </a:moveTo>
                  <a:cubicBezTo>
                    <a:pt x="146" y="782"/>
                    <a:pt x="254" y="868"/>
                    <a:pt x="350" y="928"/>
                  </a:cubicBezTo>
                  <a:cubicBezTo>
                    <a:pt x="398" y="958"/>
                    <a:pt x="444" y="981"/>
                    <a:pt x="488" y="997"/>
                  </a:cubicBezTo>
                  <a:cubicBezTo>
                    <a:pt x="533" y="1013"/>
                    <a:pt x="576" y="1021"/>
                    <a:pt x="620" y="1021"/>
                  </a:cubicBezTo>
                  <a:cubicBezTo>
                    <a:pt x="658" y="1021"/>
                    <a:pt x="695" y="1015"/>
                    <a:pt x="734" y="1003"/>
                  </a:cubicBezTo>
                  <a:cubicBezTo>
                    <a:pt x="791" y="984"/>
                    <a:pt x="850" y="952"/>
                    <a:pt x="915" y="905"/>
                  </a:cubicBezTo>
                  <a:cubicBezTo>
                    <a:pt x="980" y="858"/>
                    <a:pt x="1050" y="797"/>
                    <a:pt x="1129" y="720"/>
                  </a:cubicBezTo>
                  <a:lnTo>
                    <a:pt x="1129" y="720"/>
                  </a:lnTo>
                  <a:lnTo>
                    <a:pt x="1834" y="42"/>
                  </a:lnTo>
                  <a:cubicBezTo>
                    <a:pt x="1843" y="34"/>
                    <a:pt x="1844" y="19"/>
                    <a:pt x="1835" y="10"/>
                  </a:cubicBezTo>
                  <a:cubicBezTo>
                    <a:pt x="1826" y="1"/>
                    <a:pt x="1811" y="0"/>
                    <a:pt x="1802" y="9"/>
                  </a:cubicBezTo>
                  <a:lnTo>
                    <a:pt x="1097" y="687"/>
                  </a:lnTo>
                  <a:lnTo>
                    <a:pt x="1097" y="687"/>
                  </a:lnTo>
                  <a:cubicBezTo>
                    <a:pt x="992" y="788"/>
                    <a:pt x="905" y="861"/>
                    <a:pt x="828" y="907"/>
                  </a:cubicBezTo>
                  <a:cubicBezTo>
                    <a:pt x="790" y="931"/>
                    <a:pt x="754" y="948"/>
                    <a:pt x="720" y="959"/>
                  </a:cubicBezTo>
                  <a:cubicBezTo>
                    <a:pt x="685" y="970"/>
                    <a:pt x="653" y="975"/>
                    <a:pt x="620" y="975"/>
                  </a:cubicBezTo>
                  <a:cubicBezTo>
                    <a:pt x="582" y="975"/>
                    <a:pt x="544" y="968"/>
                    <a:pt x="504" y="954"/>
                  </a:cubicBezTo>
                  <a:cubicBezTo>
                    <a:pt x="443" y="932"/>
                    <a:pt x="378" y="894"/>
                    <a:pt x="302" y="841"/>
                  </a:cubicBezTo>
                  <a:cubicBezTo>
                    <a:pt x="227" y="787"/>
                    <a:pt x="141" y="718"/>
                    <a:pt x="41" y="636"/>
                  </a:cubicBezTo>
                  <a:cubicBezTo>
                    <a:pt x="31" y="628"/>
                    <a:pt x="17" y="630"/>
                    <a:pt x="9" y="640"/>
                  </a:cubicBezTo>
                  <a:cubicBezTo>
                    <a:pt x="0" y="649"/>
                    <a:pt x="2" y="664"/>
                    <a:pt x="12" y="6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Freeform 4">
              <a:extLst>
                <a:ext uri="{FF2B5EF4-FFF2-40B4-BE49-F238E27FC236}">
                  <a16:creationId xmlns:a16="http://schemas.microsoft.com/office/drawing/2014/main" id="{1A0E5E70-2235-6044-9E4C-A8D320929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713" y="826472"/>
              <a:ext cx="253050" cy="148037"/>
            </a:xfrm>
            <a:custGeom>
              <a:avLst/>
              <a:gdLst>
                <a:gd name="T0" fmla="*/ 8 w 1531"/>
                <a:gd name="T1" fmla="*/ 630 h 895"/>
                <a:gd name="T2" fmla="*/ 269 w 1531"/>
                <a:gd name="T3" fmla="*/ 824 h 895"/>
                <a:gd name="T4" fmla="*/ 374 w 1531"/>
                <a:gd name="T5" fmla="*/ 876 h 895"/>
                <a:gd name="T6" fmla="*/ 473 w 1531"/>
                <a:gd name="T7" fmla="*/ 894 h 895"/>
                <a:gd name="T8" fmla="*/ 573 w 1531"/>
                <a:gd name="T9" fmla="*/ 875 h 895"/>
                <a:gd name="T10" fmla="*/ 739 w 1531"/>
                <a:gd name="T11" fmla="*/ 775 h 895"/>
                <a:gd name="T12" fmla="*/ 953 w 1531"/>
                <a:gd name="T13" fmla="*/ 584 h 895"/>
                <a:gd name="T14" fmla="*/ 953 w 1531"/>
                <a:gd name="T15" fmla="*/ 584 h 895"/>
                <a:gd name="T16" fmla="*/ 1524 w 1531"/>
                <a:gd name="T17" fmla="*/ 27 h 895"/>
                <a:gd name="T18" fmla="*/ 1524 w 1531"/>
                <a:gd name="T19" fmla="*/ 6 h 895"/>
                <a:gd name="T20" fmla="*/ 1503 w 1531"/>
                <a:gd name="T21" fmla="*/ 6 h 895"/>
                <a:gd name="T22" fmla="*/ 932 w 1531"/>
                <a:gd name="T23" fmla="*/ 563 h 895"/>
                <a:gd name="T24" fmla="*/ 932 w 1531"/>
                <a:gd name="T25" fmla="*/ 563 h 895"/>
                <a:gd name="T26" fmla="*/ 663 w 1531"/>
                <a:gd name="T27" fmla="*/ 793 h 895"/>
                <a:gd name="T28" fmla="*/ 562 w 1531"/>
                <a:gd name="T29" fmla="*/ 847 h 895"/>
                <a:gd name="T30" fmla="*/ 473 w 1531"/>
                <a:gd name="T31" fmla="*/ 865 h 895"/>
                <a:gd name="T32" fmla="*/ 384 w 1531"/>
                <a:gd name="T33" fmla="*/ 848 h 895"/>
                <a:gd name="T34" fmla="*/ 229 w 1531"/>
                <a:gd name="T35" fmla="*/ 762 h 895"/>
                <a:gd name="T36" fmla="*/ 26 w 1531"/>
                <a:gd name="T37" fmla="*/ 607 h 895"/>
                <a:gd name="T38" fmla="*/ 5 w 1531"/>
                <a:gd name="T39" fmla="*/ 609 h 895"/>
                <a:gd name="T40" fmla="*/ 8 w 1531"/>
                <a:gd name="T41" fmla="*/ 63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1" h="895">
                  <a:moveTo>
                    <a:pt x="8" y="630"/>
                  </a:moveTo>
                  <a:cubicBezTo>
                    <a:pt x="113" y="714"/>
                    <a:pt x="196" y="779"/>
                    <a:pt x="269" y="824"/>
                  </a:cubicBezTo>
                  <a:cubicBezTo>
                    <a:pt x="306" y="847"/>
                    <a:pt x="340" y="864"/>
                    <a:pt x="374" y="876"/>
                  </a:cubicBezTo>
                  <a:cubicBezTo>
                    <a:pt x="407" y="888"/>
                    <a:pt x="440" y="894"/>
                    <a:pt x="473" y="894"/>
                  </a:cubicBezTo>
                  <a:cubicBezTo>
                    <a:pt x="506" y="894"/>
                    <a:pt x="539" y="888"/>
                    <a:pt x="573" y="875"/>
                  </a:cubicBezTo>
                  <a:cubicBezTo>
                    <a:pt x="624" y="856"/>
                    <a:pt x="678" y="823"/>
                    <a:pt x="739" y="775"/>
                  </a:cubicBezTo>
                  <a:cubicBezTo>
                    <a:pt x="801" y="727"/>
                    <a:pt x="870" y="663"/>
                    <a:pt x="953" y="584"/>
                  </a:cubicBezTo>
                  <a:lnTo>
                    <a:pt x="953" y="584"/>
                  </a:lnTo>
                  <a:lnTo>
                    <a:pt x="1524" y="27"/>
                  </a:lnTo>
                  <a:cubicBezTo>
                    <a:pt x="1529" y="21"/>
                    <a:pt x="1530" y="12"/>
                    <a:pt x="1524" y="6"/>
                  </a:cubicBezTo>
                  <a:cubicBezTo>
                    <a:pt x="1518" y="0"/>
                    <a:pt x="1509" y="0"/>
                    <a:pt x="1503" y="6"/>
                  </a:cubicBezTo>
                  <a:lnTo>
                    <a:pt x="932" y="563"/>
                  </a:lnTo>
                  <a:lnTo>
                    <a:pt x="932" y="563"/>
                  </a:lnTo>
                  <a:cubicBezTo>
                    <a:pt x="823" y="668"/>
                    <a:pt x="737" y="744"/>
                    <a:pt x="663" y="793"/>
                  </a:cubicBezTo>
                  <a:cubicBezTo>
                    <a:pt x="627" y="818"/>
                    <a:pt x="594" y="836"/>
                    <a:pt x="562" y="847"/>
                  </a:cubicBezTo>
                  <a:cubicBezTo>
                    <a:pt x="531" y="859"/>
                    <a:pt x="502" y="865"/>
                    <a:pt x="473" y="865"/>
                  </a:cubicBezTo>
                  <a:cubicBezTo>
                    <a:pt x="444" y="865"/>
                    <a:pt x="415" y="859"/>
                    <a:pt x="384" y="848"/>
                  </a:cubicBezTo>
                  <a:cubicBezTo>
                    <a:pt x="338" y="832"/>
                    <a:pt x="288" y="803"/>
                    <a:pt x="229" y="762"/>
                  </a:cubicBezTo>
                  <a:cubicBezTo>
                    <a:pt x="171" y="722"/>
                    <a:pt x="105" y="669"/>
                    <a:pt x="26" y="607"/>
                  </a:cubicBezTo>
                  <a:cubicBezTo>
                    <a:pt x="20" y="602"/>
                    <a:pt x="10" y="603"/>
                    <a:pt x="5" y="609"/>
                  </a:cubicBezTo>
                  <a:cubicBezTo>
                    <a:pt x="0" y="615"/>
                    <a:pt x="1" y="625"/>
                    <a:pt x="8" y="6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9F25C08B-5CAA-1D40-B768-CF07CC909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425" y="805324"/>
              <a:ext cx="201273" cy="127619"/>
            </a:xfrm>
            <a:custGeom>
              <a:avLst/>
              <a:gdLst>
                <a:gd name="T0" fmla="*/ 4 w 1217"/>
                <a:gd name="T1" fmla="*/ 588 h 773"/>
                <a:gd name="T2" fmla="*/ 193 w 1217"/>
                <a:gd name="T3" fmla="*/ 724 h 773"/>
                <a:gd name="T4" fmla="*/ 332 w 1217"/>
                <a:gd name="T5" fmla="*/ 772 h 773"/>
                <a:gd name="T6" fmla="*/ 415 w 1217"/>
                <a:gd name="T7" fmla="*/ 752 h 773"/>
                <a:gd name="T8" fmla="*/ 563 w 1217"/>
                <a:gd name="T9" fmla="*/ 648 h 773"/>
                <a:gd name="T10" fmla="*/ 776 w 1217"/>
                <a:gd name="T11" fmla="*/ 448 h 773"/>
                <a:gd name="T12" fmla="*/ 776 w 1217"/>
                <a:gd name="T13" fmla="*/ 448 h 773"/>
                <a:gd name="T14" fmla="*/ 1213 w 1217"/>
                <a:gd name="T15" fmla="*/ 12 h 773"/>
                <a:gd name="T16" fmla="*/ 1213 w 1217"/>
                <a:gd name="T17" fmla="*/ 2 h 773"/>
                <a:gd name="T18" fmla="*/ 1204 w 1217"/>
                <a:gd name="T19" fmla="*/ 2 h 773"/>
                <a:gd name="T20" fmla="*/ 767 w 1217"/>
                <a:gd name="T21" fmla="*/ 439 h 773"/>
                <a:gd name="T22" fmla="*/ 500 w 1217"/>
                <a:gd name="T23" fmla="*/ 682 h 773"/>
                <a:gd name="T24" fmla="*/ 410 w 1217"/>
                <a:gd name="T25" fmla="*/ 740 h 773"/>
                <a:gd name="T26" fmla="*/ 332 w 1217"/>
                <a:gd name="T27" fmla="*/ 759 h 773"/>
                <a:gd name="T28" fmla="*/ 199 w 1217"/>
                <a:gd name="T29" fmla="*/ 712 h 773"/>
                <a:gd name="T30" fmla="*/ 12 w 1217"/>
                <a:gd name="T31" fmla="*/ 577 h 773"/>
                <a:gd name="T32" fmla="*/ 2 w 1217"/>
                <a:gd name="T33" fmla="*/ 578 h 773"/>
                <a:gd name="T34" fmla="*/ 4 w 1217"/>
                <a:gd name="T35" fmla="*/ 58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4" y="588"/>
                  </a:moveTo>
                  <a:cubicBezTo>
                    <a:pt x="81" y="647"/>
                    <a:pt x="141" y="692"/>
                    <a:pt x="193" y="724"/>
                  </a:cubicBezTo>
                  <a:cubicBezTo>
                    <a:pt x="244" y="755"/>
                    <a:pt x="288" y="772"/>
                    <a:pt x="332" y="772"/>
                  </a:cubicBezTo>
                  <a:cubicBezTo>
                    <a:pt x="359" y="772"/>
                    <a:pt x="386" y="765"/>
                    <a:pt x="415" y="752"/>
                  </a:cubicBezTo>
                  <a:cubicBezTo>
                    <a:pt x="458" y="733"/>
                    <a:pt x="505" y="698"/>
                    <a:pt x="563" y="648"/>
                  </a:cubicBezTo>
                  <a:cubicBezTo>
                    <a:pt x="620" y="597"/>
                    <a:pt x="689" y="531"/>
                    <a:pt x="776" y="448"/>
                  </a:cubicBezTo>
                  <a:lnTo>
                    <a:pt x="776" y="448"/>
                  </a:lnTo>
                  <a:lnTo>
                    <a:pt x="1213" y="12"/>
                  </a:lnTo>
                  <a:cubicBezTo>
                    <a:pt x="1216" y="9"/>
                    <a:pt x="1216" y="5"/>
                    <a:pt x="1213" y="2"/>
                  </a:cubicBezTo>
                  <a:cubicBezTo>
                    <a:pt x="1210" y="0"/>
                    <a:pt x="1206" y="0"/>
                    <a:pt x="1204" y="2"/>
                  </a:cubicBezTo>
                  <a:lnTo>
                    <a:pt x="767" y="439"/>
                  </a:lnTo>
                  <a:cubicBezTo>
                    <a:pt x="651" y="549"/>
                    <a:pt x="568" y="630"/>
                    <a:pt x="500" y="682"/>
                  </a:cubicBezTo>
                  <a:cubicBezTo>
                    <a:pt x="466" y="709"/>
                    <a:pt x="437" y="728"/>
                    <a:pt x="410" y="740"/>
                  </a:cubicBezTo>
                  <a:cubicBezTo>
                    <a:pt x="382" y="753"/>
                    <a:pt x="357" y="759"/>
                    <a:pt x="332" y="759"/>
                  </a:cubicBezTo>
                  <a:cubicBezTo>
                    <a:pt x="291" y="759"/>
                    <a:pt x="250" y="743"/>
                    <a:pt x="199" y="712"/>
                  </a:cubicBezTo>
                  <a:cubicBezTo>
                    <a:pt x="149" y="682"/>
                    <a:pt x="89" y="636"/>
                    <a:pt x="12" y="577"/>
                  </a:cubicBezTo>
                  <a:cubicBezTo>
                    <a:pt x="9" y="575"/>
                    <a:pt x="4" y="575"/>
                    <a:pt x="2" y="578"/>
                  </a:cubicBezTo>
                  <a:cubicBezTo>
                    <a:pt x="0" y="581"/>
                    <a:pt x="1" y="585"/>
                    <a:pt x="4" y="5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A1A66D2D-2EC2-AA45-8DA4-4B543D6DB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170" y="664579"/>
              <a:ext cx="439737" cy="330350"/>
            </a:xfrm>
            <a:custGeom>
              <a:avLst/>
              <a:gdLst>
                <a:gd name="T0" fmla="*/ 2631 w 2657"/>
                <a:gd name="T1" fmla="*/ 532 h 1998"/>
                <a:gd name="T2" fmla="*/ 2130 w 2657"/>
                <a:gd name="T3" fmla="*/ 145 h 1998"/>
                <a:gd name="T4" fmla="*/ 1920 w 2657"/>
                <a:gd name="T5" fmla="*/ 38 h 1998"/>
                <a:gd name="T6" fmla="*/ 1715 w 2657"/>
                <a:gd name="T7" fmla="*/ 0 h 1998"/>
                <a:gd name="T8" fmla="*/ 1578 w 2657"/>
                <a:gd name="T9" fmla="*/ 19 h 1998"/>
                <a:gd name="T10" fmla="*/ 1370 w 2657"/>
                <a:gd name="T11" fmla="*/ 116 h 1998"/>
                <a:gd name="T12" fmla="*/ 1150 w 2657"/>
                <a:gd name="T13" fmla="*/ 295 h 1998"/>
                <a:gd name="T14" fmla="*/ 1150 w 2657"/>
                <a:gd name="T15" fmla="*/ 295 h 1998"/>
                <a:gd name="T16" fmla="*/ 16 w 2657"/>
                <a:gd name="T17" fmla="*/ 1368 h 1998"/>
                <a:gd name="T18" fmla="*/ 0 w 2657"/>
                <a:gd name="T19" fmla="*/ 1406 h 1998"/>
                <a:gd name="T20" fmla="*/ 16 w 2657"/>
                <a:gd name="T21" fmla="*/ 1444 h 1998"/>
                <a:gd name="T22" fmla="*/ 566 w 2657"/>
                <a:gd name="T23" fmla="*/ 1977 h 1998"/>
                <a:gd name="T24" fmla="*/ 640 w 2657"/>
                <a:gd name="T25" fmla="*/ 1976 h 1998"/>
                <a:gd name="T26" fmla="*/ 639 w 2657"/>
                <a:gd name="T27" fmla="*/ 1901 h 1998"/>
                <a:gd name="T28" fmla="*/ 129 w 2657"/>
                <a:gd name="T29" fmla="*/ 1406 h 1998"/>
                <a:gd name="T30" fmla="*/ 1223 w 2657"/>
                <a:gd name="T31" fmla="*/ 371 h 1998"/>
                <a:gd name="T32" fmla="*/ 1223 w 2657"/>
                <a:gd name="T33" fmla="*/ 371 h 1998"/>
                <a:gd name="T34" fmla="*/ 1489 w 2657"/>
                <a:gd name="T35" fmla="*/ 167 h 1998"/>
                <a:gd name="T36" fmla="*/ 1605 w 2657"/>
                <a:gd name="T37" fmla="*/ 121 h 1998"/>
                <a:gd name="T38" fmla="*/ 1715 w 2657"/>
                <a:gd name="T39" fmla="*/ 106 h 1998"/>
                <a:gd name="T40" fmla="*/ 1884 w 2657"/>
                <a:gd name="T41" fmla="*/ 138 h 1998"/>
                <a:gd name="T42" fmla="*/ 2181 w 2657"/>
                <a:gd name="T43" fmla="*/ 306 h 1998"/>
                <a:gd name="T44" fmla="*/ 2562 w 2657"/>
                <a:gd name="T45" fmla="*/ 612 h 1998"/>
                <a:gd name="T46" fmla="*/ 2637 w 2657"/>
                <a:gd name="T47" fmla="*/ 606 h 1998"/>
                <a:gd name="T48" fmla="*/ 2631 w 2657"/>
                <a:gd name="T49" fmla="*/ 532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7" h="1998">
                  <a:moveTo>
                    <a:pt x="2631" y="532"/>
                  </a:moveTo>
                  <a:cubicBezTo>
                    <a:pt x="2437" y="367"/>
                    <a:pt x="2276" y="237"/>
                    <a:pt x="2130" y="145"/>
                  </a:cubicBezTo>
                  <a:cubicBezTo>
                    <a:pt x="2058" y="99"/>
                    <a:pt x="1988" y="63"/>
                    <a:pt x="1920" y="38"/>
                  </a:cubicBezTo>
                  <a:cubicBezTo>
                    <a:pt x="1851" y="14"/>
                    <a:pt x="1783" y="0"/>
                    <a:pt x="1715" y="0"/>
                  </a:cubicBezTo>
                  <a:cubicBezTo>
                    <a:pt x="1669" y="0"/>
                    <a:pt x="1623" y="6"/>
                    <a:pt x="1578" y="19"/>
                  </a:cubicBezTo>
                  <a:cubicBezTo>
                    <a:pt x="1509" y="37"/>
                    <a:pt x="1440" y="70"/>
                    <a:pt x="1370" y="116"/>
                  </a:cubicBezTo>
                  <a:cubicBezTo>
                    <a:pt x="1299" y="162"/>
                    <a:pt x="1227" y="221"/>
                    <a:pt x="1150" y="295"/>
                  </a:cubicBezTo>
                  <a:lnTo>
                    <a:pt x="1150" y="295"/>
                  </a:lnTo>
                  <a:lnTo>
                    <a:pt x="16" y="1368"/>
                  </a:lnTo>
                  <a:cubicBezTo>
                    <a:pt x="6" y="1378"/>
                    <a:pt x="0" y="1391"/>
                    <a:pt x="0" y="1406"/>
                  </a:cubicBezTo>
                  <a:cubicBezTo>
                    <a:pt x="0" y="1420"/>
                    <a:pt x="6" y="1434"/>
                    <a:pt x="16" y="1444"/>
                  </a:cubicBezTo>
                  <a:lnTo>
                    <a:pt x="566" y="1977"/>
                  </a:lnTo>
                  <a:cubicBezTo>
                    <a:pt x="587" y="1997"/>
                    <a:pt x="619" y="1997"/>
                    <a:pt x="640" y="1976"/>
                  </a:cubicBezTo>
                  <a:cubicBezTo>
                    <a:pt x="660" y="1955"/>
                    <a:pt x="660" y="1921"/>
                    <a:pt x="639" y="1901"/>
                  </a:cubicBezTo>
                  <a:lnTo>
                    <a:pt x="129" y="1406"/>
                  </a:lnTo>
                  <a:lnTo>
                    <a:pt x="1223" y="371"/>
                  </a:lnTo>
                  <a:lnTo>
                    <a:pt x="1223" y="371"/>
                  </a:lnTo>
                  <a:cubicBezTo>
                    <a:pt x="1321" y="277"/>
                    <a:pt x="1409" y="210"/>
                    <a:pt x="1489" y="167"/>
                  </a:cubicBezTo>
                  <a:cubicBezTo>
                    <a:pt x="1529" y="146"/>
                    <a:pt x="1568" y="131"/>
                    <a:pt x="1605" y="121"/>
                  </a:cubicBezTo>
                  <a:cubicBezTo>
                    <a:pt x="1642" y="111"/>
                    <a:pt x="1679" y="106"/>
                    <a:pt x="1715" y="106"/>
                  </a:cubicBezTo>
                  <a:cubicBezTo>
                    <a:pt x="1770" y="106"/>
                    <a:pt x="1825" y="116"/>
                    <a:pt x="1884" y="138"/>
                  </a:cubicBezTo>
                  <a:cubicBezTo>
                    <a:pt x="1972" y="170"/>
                    <a:pt x="2070" y="226"/>
                    <a:pt x="2181" y="306"/>
                  </a:cubicBezTo>
                  <a:cubicBezTo>
                    <a:pt x="2293" y="387"/>
                    <a:pt x="2418" y="490"/>
                    <a:pt x="2562" y="612"/>
                  </a:cubicBezTo>
                  <a:cubicBezTo>
                    <a:pt x="2585" y="631"/>
                    <a:pt x="2618" y="628"/>
                    <a:pt x="2637" y="606"/>
                  </a:cubicBezTo>
                  <a:cubicBezTo>
                    <a:pt x="2656" y="584"/>
                    <a:pt x="2653" y="551"/>
                    <a:pt x="2631" y="5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BF5A2635-9D3C-B746-B7BB-00E1B5440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946" y="709792"/>
              <a:ext cx="356603" cy="190334"/>
            </a:xfrm>
            <a:custGeom>
              <a:avLst/>
              <a:gdLst>
                <a:gd name="T0" fmla="*/ 2142 w 2158"/>
                <a:gd name="T1" fmla="*/ 438 h 1152"/>
                <a:gd name="T2" fmla="*/ 1725 w 2158"/>
                <a:gd name="T3" fmla="*/ 118 h 1152"/>
                <a:gd name="T4" fmla="*/ 1552 w 2158"/>
                <a:gd name="T5" fmla="*/ 31 h 1152"/>
                <a:gd name="T6" fmla="*/ 1386 w 2158"/>
                <a:gd name="T7" fmla="*/ 0 h 1152"/>
                <a:gd name="T8" fmla="*/ 1261 w 2158"/>
                <a:gd name="T9" fmla="*/ 19 h 1152"/>
                <a:gd name="T10" fmla="*/ 1068 w 2158"/>
                <a:gd name="T11" fmla="*/ 115 h 1152"/>
                <a:gd name="T12" fmla="*/ 852 w 2158"/>
                <a:gd name="T13" fmla="*/ 295 h 1152"/>
                <a:gd name="T14" fmla="*/ 852 w 2158"/>
                <a:gd name="T15" fmla="*/ 295 h 1152"/>
                <a:gd name="T16" fmla="*/ 13 w 2158"/>
                <a:gd name="T17" fmla="*/ 1094 h 1152"/>
                <a:gd name="T18" fmla="*/ 12 w 2158"/>
                <a:gd name="T19" fmla="*/ 1138 h 1152"/>
                <a:gd name="T20" fmla="*/ 56 w 2158"/>
                <a:gd name="T21" fmla="*/ 1139 h 1152"/>
                <a:gd name="T22" fmla="*/ 895 w 2158"/>
                <a:gd name="T23" fmla="*/ 340 h 1152"/>
                <a:gd name="T24" fmla="*/ 895 w 2158"/>
                <a:gd name="T25" fmla="*/ 340 h 1152"/>
                <a:gd name="T26" fmla="*/ 1164 w 2158"/>
                <a:gd name="T27" fmla="*/ 128 h 1152"/>
                <a:gd name="T28" fmla="*/ 1279 w 2158"/>
                <a:gd name="T29" fmla="*/ 79 h 1152"/>
                <a:gd name="T30" fmla="*/ 1386 w 2158"/>
                <a:gd name="T31" fmla="*/ 63 h 1152"/>
                <a:gd name="T32" fmla="*/ 1531 w 2158"/>
                <a:gd name="T33" fmla="*/ 90 h 1152"/>
                <a:gd name="T34" fmla="*/ 1781 w 2158"/>
                <a:gd name="T35" fmla="*/ 231 h 1152"/>
                <a:gd name="T36" fmla="*/ 2102 w 2158"/>
                <a:gd name="T37" fmla="*/ 486 h 1152"/>
                <a:gd name="T38" fmla="*/ 2146 w 2158"/>
                <a:gd name="T39" fmla="*/ 482 h 1152"/>
                <a:gd name="T40" fmla="*/ 2142 w 2158"/>
                <a:gd name="T41" fmla="*/ 43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2142" y="438"/>
                  </a:moveTo>
                  <a:cubicBezTo>
                    <a:pt x="1978" y="301"/>
                    <a:pt x="1845" y="193"/>
                    <a:pt x="1725" y="118"/>
                  </a:cubicBezTo>
                  <a:cubicBezTo>
                    <a:pt x="1664" y="80"/>
                    <a:pt x="1608" y="51"/>
                    <a:pt x="1552" y="31"/>
                  </a:cubicBezTo>
                  <a:cubicBezTo>
                    <a:pt x="1496" y="11"/>
                    <a:pt x="1441" y="0"/>
                    <a:pt x="1386" y="0"/>
                  </a:cubicBezTo>
                  <a:cubicBezTo>
                    <a:pt x="1344" y="0"/>
                    <a:pt x="1303" y="6"/>
                    <a:pt x="1261" y="19"/>
                  </a:cubicBezTo>
                  <a:cubicBezTo>
                    <a:pt x="1198" y="37"/>
                    <a:pt x="1135" y="69"/>
                    <a:pt x="1068" y="115"/>
                  </a:cubicBezTo>
                  <a:cubicBezTo>
                    <a:pt x="1000" y="161"/>
                    <a:pt x="930" y="220"/>
                    <a:pt x="852" y="295"/>
                  </a:cubicBezTo>
                  <a:lnTo>
                    <a:pt x="852" y="295"/>
                  </a:lnTo>
                  <a:lnTo>
                    <a:pt x="13" y="1094"/>
                  </a:lnTo>
                  <a:cubicBezTo>
                    <a:pt x="1" y="1106"/>
                    <a:pt x="0" y="1126"/>
                    <a:pt x="12" y="1138"/>
                  </a:cubicBezTo>
                  <a:cubicBezTo>
                    <a:pt x="24" y="1151"/>
                    <a:pt x="44" y="1151"/>
                    <a:pt x="56" y="1139"/>
                  </a:cubicBezTo>
                  <a:lnTo>
                    <a:pt x="895" y="340"/>
                  </a:lnTo>
                  <a:lnTo>
                    <a:pt x="895" y="340"/>
                  </a:lnTo>
                  <a:cubicBezTo>
                    <a:pt x="997" y="243"/>
                    <a:pt x="1085" y="173"/>
                    <a:pt x="1164" y="128"/>
                  </a:cubicBezTo>
                  <a:cubicBezTo>
                    <a:pt x="1204" y="106"/>
                    <a:pt x="1242" y="89"/>
                    <a:pt x="1279" y="79"/>
                  </a:cubicBezTo>
                  <a:cubicBezTo>
                    <a:pt x="1315" y="68"/>
                    <a:pt x="1351" y="63"/>
                    <a:pt x="1386" y="63"/>
                  </a:cubicBezTo>
                  <a:cubicBezTo>
                    <a:pt x="1433" y="63"/>
                    <a:pt x="1480" y="72"/>
                    <a:pt x="1531" y="90"/>
                  </a:cubicBezTo>
                  <a:cubicBezTo>
                    <a:pt x="1606" y="117"/>
                    <a:pt x="1688" y="164"/>
                    <a:pt x="1781" y="231"/>
                  </a:cubicBezTo>
                  <a:cubicBezTo>
                    <a:pt x="1874" y="298"/>
                    <a:pt x="1979" y="384"/>
                    <a:pt x="2102" y="486"/>
                  </a:cubicBezTo>
                  <a:cubicBezTo>
                    <a:pt x="2115" y="497"/>
                    <a:pt x="2135" y="495"/>
                    <a:pt x="2146" y="482"/>
                  </a:cubicBezTo>
                  <a:cubicBezTo>
                    <a:pt x="2157" y="469"/>
                    <a:pt x="2155" y="449"/>
                    <a:pt x="2142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9A427AEE-5F0B-1D43-8127-A5A07CDC3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012" y="752818"/>
              <a:ext cx="304826" cy="169186"/>
            </a:xfrm>
            <a:custGeom>
              <a:avLst/>
              <a:gdLst>
                <a:gd name="T0" fmla="*/ 1832 w 1844"/>
                <a:gd name="T1" fmla="*/ 349 h 1021"/>
                <a:gd name="T2" fmla="*/ 1494 w 1844"/>
                <a:gd name="T3" fmla="*/ 93 h 1021"/>
                <a:gd name="T4" fmla="*/ 1356 w 1844"/>
                <a:gd name="T5" fmla="*/ 24 h 1021"/>
                <a:gd name="T6" fmla="*/ 1224 w 1844"/>
                <a:gd name="T7" fmla="*/ 0 h 1021"/>
                <a:gd name="T8" fmla="*/ 1110 w 1844"/>
                <a:gd name="T9" fmla="*/ 18 h 1021"/>
                <a:gd name="T10" fmla="*/ 929 w 1844"/>
                <a:gd name="T11" fmla="*/ 116 h 1021"/>
                <a:gd name="T12" fmla="*/ 715 w 1844"/>
                <a:gd name="T13" fmla="*/ 301 h 1021"/>
                <a:gd name="T14" fmla="*/ 714 w 1844"/>
                <a:gd name="T15" fmla="*/ 301 h 1021"/>
                <a:gd name="T16" fmla="*/ 10 w 1844"/>
                <a:gd name="T17" fmla="*/ 978 h 1021"/>
                <a:gd name="T18" fmla="*/ 9 w 1844"/>
                <a:gd name="T19" fmla="*/ 1011 h 1021"/>
                <a:gd name="T20" fmla="*/ 42 w 1844"/>
                <a:gd name="T21" fmla="*/ 1012 h 1021"/>
                <a:gd name="T22" fmla="*/ 746 w 1844"/>
                <a:gd name="T23" fmla="*/ 334 h 1021"/>
                <a:gd name="T24" fmla="*/ 746 w 1844"/>
                <a:gd name="T25" fmla="*/ 334 h 1021"/>
                <a:gd name="T26" fmla="*/ 1016 w 1844"/>
                <a:gd name="T27" fmla="*/ 114 h 1021"/>
                <a:gd name="T28" fmla="*/ 1124 w 1844"/>
                <a:gd name="T29" fmla="*/ 62 h 1021"/>
                <a:gd name="T30" fmla="*/ 1224 w 1844"/>
                <a:gd name="T31" fmla="*/ 46 h 1021"/>
                <a:gd name="T32" fmla="*/ 1340 w 1844"/>
                <a:gd name="T33" fmla="*/ 67 h 1021"/>
                <a:gd name="T34" fmla="*/ 1542 w 1844"/>
                <a:gd name="T35" fmla="*/ 180 h 1021"/>
                <a:gd name="T36" fmla="*/ 1803 w 1844"/>
                <a:gd name="T37" fmla="*/ 385 h 1021"/>
                <a:gd name="T38" fmla="*/ 1835 w 1844"/>
                <a:gd name="T39" fmla="*/ 381 h 1021"/>
                <a:gd name="T40" fmla="*/ 1832 w 1844"/>
                <a:gd name="T41" fmla="*/ 349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4" h="1021">
                  <a:moveTo>
                    <a:pt x="1832" y="349"/>
                  </a:moveTo>
                  <a:cubicBezTo>
                    <a:pt x="1698" y="239"/>
                    <a:pt x="1590" y="153"/>
                    <a:pt x="1494" y="93"/>
                  </a:cubicBezTo>
                  <a:cubicBezTo>
                    <a:pt x="1446" y="63"/>
                    <a:pt x="1400" y="40"/>
                    <a:pt x="1356" y="24"/>
                  </a:cubicBezTo>
                  <a:cubicBezTo>
                    <a:pt x="1311" y="8"/>
                    <a:pt x="1268" y="0"/>
                    <a:pt x="1224" y="0"/>
                  </a:cubicBezTo>
                  <a:cubicBezTo>
                    <a:pt x="1186" y="0"/>
                    <a:pt x="1148" y="6"/>
                    <a:pt x="1110" y="18"/>
                  </a:cubicBezTo>
                  <a:cubicBezTo>
                    <a:pt x="1052" y="37"/>
                    <a:pt x="993" y="69"/>
                    <a:pt x="929" y="116"/>
                  </a:cubicBezTo>
                  <a:cubicBezTo>
                    <a:pt x="864" y="163"/>
                    <a:pt x="794" y="224"/>
                    <a:pt x="715" y="301"/>
                  </a:cubicBezTo>
                  <a:lnTo>
                    <a:pt x="714" y="301"/>
                  </a:lnTo>
                  <a:lnTo>
                    <a:pt x="10" y="978"/>
                  </a:lnTo>
                  <a:cubicBezTo>
                    <a:pt x="1" y="987"/>
                    <a:pt x="0" y="1002"/>
                    <a:pt x="9" y="1011"/>
                  </a:cubicBezTo>
                  <a:cubicBezTo>
                    <a:pt x="18" y="1020"/>
                    <a:pt x="33" y="1020"/>
                    <a:pt x="42" y="1012"/>
                  </a:cubicBezTo>
                  <a:lnTo>
                    <a:pt x="746" y="334"/>
                  </a:lnTo>
                  <a:lnTo>
                    <a:pt x="746" y="334"/>
                  </a:lnTo>
                  <a:cubicBezTo>
                    <a:pt x="851" y="233"/>
                    <a:pt x="939" y="160"/>
                    <a:pt x="1016" y="114"/>
                  </a:cubicBezTo>
                  <a:cubicBezTo>
                    <a:pt x="1054" y="90"/>
                    <a:pt x="1090" y="73"/>
                    <a:pt x="1124" y="62"/>
                  </a:cubicBezTo>
                  <a:cubicBezTo>
                    <a:pt x="1159" y="51"/>
                    <a:pt x="1191" y="46"/>
                    <a:pt x="1224" y="46"/>
                  </a:cubicBezTo>
                  <a:cubicBezTo>
                    <a:pt x="1262" y="46"/>
                    <a:pt x="1300" y="53"/>
                    <a:pt x="1340" y="67"/>
                  </a:cubicBezTo>
                  <a:cubicBezTo>
                    <a:pt x="1401" y="89"/>
                    <a:pt x="1466" y="127"/>
                    <a:pt x="1542" y="180"/>
                  </a:cubicBezTo>
                  <a:cubicBezTo>
                    <a:pt x="1617" y="234"/>
                    <a:pt x="1702" y="303"/>
                    <a:pt x="1803" y="385"/>
                  </a:cubicBezTo>
                  <a:cubicBezTo>
                    <a:pt x="1813" y="393"/>
                    <a:pt x="1827" y="391"/>
                    <a:pt x="1835" y="381"/>
                  </a:cubicBezTo>
                  <a:cubicBezTo>
                    <a:pt x="1843" y="372"/>
                    <a:pt x="1842" y="357"/>
                    <a:pt x="1832" y="34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60E42BA-4A46-4D41-AA72-E2F725048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348" y="795114"/>
              <a:ext cx="253049" cy="148038"/>
            </a:xfrm>
            <a:custGeom>
              <a:avLst/>
              <a:gdLst>
                <a:gd name="T0" fmla="*/ 1522 w 1530"/>
                <a:gd name="T1" fmla="*/ 264 h 895"/>
                <a:gd name="T2" fmla="*/ 1260 w 1530"/>
                <a:gd name="T3" fmla="*/ 70 h 895"/>
                <a:gd name="T4" fmla="*/ 1156 w 1530"/>
                <a:gd name="T5" fmla="*/ 18 h 895"/>
                <a:gd name="T6" fmla="*/ 1057 w 1530"/>
                <a:gd name="T7" fmla="*/ 0 h 895"/>
                <a:gd name="T8" fmla="*/ 957 w 1530"/>
                <a:gd name="T9" fmla="*/ 19 h 895"/>
                <a:gd name="T10" fmla="*/ 791 w 1530"/>
                <a:gd name="T11" fmla="*/ 119 h 895"/>
                <a:gd name="T12" fmla="*/ 577 w 1530"/>
                <a:gd name="T13" fmla="*/ 310 h 895"/>
                <a:gd name="T14" fmla="*/ 577 w 1530"/>
                <a:gd name="T15" fmla="*/ 310 h 895"/>
                <a:gd name="T16" fmla="*/ 6 w 1530"/>
                <a:gd name="T17" fmla="*/ 867 h 895"/>
                <a:gd name="T18" fmla="*/ 6 w 1530"/>
                <a:gd name="T19" fmla="*/ 888 h 895"/>
                <a:gd name="T20" fmla="*/ 27 w 1530"/>
                <a:gd name="T21" fmla="*/ 888 h 895"/>
                <a:gd name="T22" fmla="*/ 598 w 1530"/>
                <a:gd name="T23" fmla="*/ 331 h 895"/>
                <a:gd name="T24" fmla="*/ 598 w 1530"/>
                <a:gd name="T25" fmla="*/ 331 h 895"/>
                <a:gd name="T26" fmla="*/ 866 w 1530"/>
                <a:gd name="T27" fmla="*/ 101 h 895"/>
                <a:gd name="T28" fmla="*/ 968 w 1530"/>
                <a:gd name="T29" fmla="*/ 47 h 895"/>
                <a:gd name="T30" fmla="*/ 1057 w 1530"/>
                <a:gd name="T31" fmla="*/ 29 h 895"/>
                <a:gd name="T32" fmla="*/ 1146 w 1530"/>
                <a:gd name="T33" fmla="*/ 46 h 895"/>
                <a:gd name="T34" fmla="*/ 1300 w 1530"/>
                <a:gd name="T35" fmla="*/ 132 h 895"/>
                <a:gd name="T36" fmla="*/ 1504 w 1530"/>
                <a:gd name="T37" fmla="*/ 287 h 895"/>
                <a:gd name="T38" fmla="*/ 1524 w 1530"/>
                <a:gd name="T39" fmla="*/ 285 h 895"/>
                <a:gd name="T40" fmla="*/ 1522 w 1530"/>
                <a:gd name="T41" fmla="*/ 264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0" h="895">
                  <a:moveTo>
                    <a:pt x="1522" y="264"/>
                  </a:moveTo>
                  <a:cubicBezTo>
                    <a:pt x="1417" y="180"/>
                    <a:pt x="1334" y="115"/>
                    <a:pt x="1260" y="70"/>
                  </a:cubicBezTo>
                  <a:cubicBezTo>
                    <a:pt x="1224" y="47"/>
                    <a:pt x="1189" y="30"/>
                    <a:pt x="1156" y="18"/>
                  </a:cubicBezTo>
                  <a:cubicBezTo>
                    <a:pt x="1123" y="6"/>
                    <a:pt x="1090" y="0"/>
                    <a:pt x="1057" y="0"/>
                  </a:cubicBezTo>
                  <a:cubicBezTo>
                    <a:pt x="1024" y="0"/>
                    <a:pt x="991" y="6"/>
                    <a:pt x="957" y="19"/>
                  </a:cubicBezTo>
                  <a:cubicBezTo>
                    <a:pt x="906" y="38"/>
                    <a:pt x="852" y="71"/>
                    <a:pt x="791" y="119"/>
                  </a:cubicBezTo>
                  <a:cubicBezTo>
                    <a:pt x="729" y="167"/>
                    <a:pt x="660" y="231"/>
                    <a:pt x="577" y="310"/>
                  </a:cubicBezTo>
                  <a:lnTo>
                    <a:pt x="577" y="310"/>
                  </a:lnTo>
                  <a:lnTo>
                    <a:pt x="6" y="867"/>
                  </a:lnTo>
                  <a:cubicBezTo>
                    <a:pt x="0" y="873"/>
                    <a:pt x="0" y="882"/>
                    <a:pt x="6" y="888"/>
                  </a:cubicBezTo>
                  <a:cubicBezTo>
                    <a:pt x="12" y="894"/>
                    <a:pt x="21" y="894"/>
                    <a:pt x="27" y="888"/>
                  </a:cubicBezTo>
                  <a:lnTo>
                    <a:pt x="598" y="331"/>
                  </a:lnTo>
                  <a:lnTo>
                    <a:pt x="598" y="331"/>
                  </a:lnTo>
                  <a:cubicBezTo>
                    <a:pt x="707" y="226"/>
                    <a:pt x="793" y="150"/>
                    <a:pt x="866" y="101"/>
                  </a:cubicBezTo>
                  <a:cubicBezTo>
                    <a:pt x="903" y="76"/>
                    <a:pt x="936" y="58"/>
                    <a:pt x="968" y="47"/>
                  </a:cubicBezTo>
                  <a:cubicBezTo>
                    <a:pt x="999" y="35"/>
                    <a:pt x="1028" y="29"/>
                    <a:pt x="1057" y="29"/>
                  </a:cubicBezTo>
                  <a:cubicBezTo>
                    <a:pt x="1086" y="29"/>
                    <a:pt x="1115" y="35"/>
                    <a:pt x="1146" y="46"/>
                  </a:cubicBezTo>
                  <a:cubicBezTo>
                    <a:pt x="1192" y="62"/>
                    <a:pt x="1242" y="91"/>
                    <a:pt x="1300" y="132"/>
                  </a:cubicBezTo>
                  <a:cubicBezTo>
                    <a:pt x="1359" y="172"/>
                    <a:pt x="1425" y="225"/>
                    <a:pt x="1504" y="287"/>
                  </a:cubicBezTo>
                  <a:cubicBezTo>
                    <a:pt x="1510" y="292"/>
                    <a:pt x="1518" y="291"/>
                    <a:pt x="1524" y="285"/>
                  </a:cubicBezTo>
                  <a:cubicBezTo>
                    <a:pt x="1529" y="279"/>
                    <a:pt x="1528" y="269"/>
                    <a:pt x="1522" y="2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5B1734EF-4E6E-164F-849F-5F012565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413" y="835952"/>
              <a:ext cx="201273" cy="127619"/>
            </a:xfrm>
            <a:custGeom>
              <a:avLst/>
              <a:gdLst>
                <a:gd name="T0" fmla="*/ 1212 w 1217"/>
                <a:gd name="T1" fmla="*/ 184 h 773"/>
                <a:gd name="T2" fmla="*/ 1023 w 1217"/>
                <a:gd name="T3" fmla="*/ 48 h 773"/>
                <a:gd name="T4" fmla="*/ 884 w 1217"/>
                <a:gd name="T5" fmla="*/ 0 h 773"/>
                <a:gd name="T6" fmla="*/ 801 w 1217"/>
                <a:gd name="T7" fmla="*/ 20 h 773"/>
                <a:gd name="T8" fmla="*/ 653 w 1217"/>
                <a:gd name="T9" fmla="*/ 124 h 773"/>
                <a:gd name="T10" fmla="*/ 440 w 1217"/>
                <a:gd name="T11" fmla="*/ 324 h 773"/>
                <a:gd name="T12" fmla="*/ 440 w 1217"/>
                <a:gd name="T13" fmla="*/ 324 h 773"/>
                <a:gd name="T14" fmla="*/ 3 w 1217"/>
                <a:gd name="T15" fmla="*/ 760 h 773"/>
                <a:gd name="T16" fmla="*/ 3 w 1217"/>
                <a:gd name="T17" fmla="*/ 770 h 773"/>
                <a:gd name="T18" fmla="*/ 12 w 1217"/>
                <a:gd name="T19" fmla="*/ 770 h 773"/>
                <a:gd name="T20" fmla="*/ 449 w 1217"/>
                <a:gd name="T21" fmla="*/ 333 h 773"/>
                <a:gd name="T22" fmla="*/ 716 w 1217"/>
                <a:gd name="T23" fmla="*/ 90 h 773"/>
                <a:gd name="T24" fmla="*/ 806 w 1217"/>
                <a:gd name="T25" fmla="*/ 32 h 773"/>
                <a:gd name="T26" fmla="*/ 884 w 1217"/>
                <a:gd name="T27" fmla="*/ 13 h 773"/>
                <a:gd name="T28" fmla="*/ 1016 w 1217"/>
                <a:gd name="T29" fmla="*/ 60 h 773"/>
                <a:gd name="T30" fmla="*/ 1204 w 1217"/>
                <a:gd name="T31" fmla="*/ 195 h 773"/>
                <a:gd name="T32" fmla="*/ 1214 w 1217"/>
                <a:gd name="T33" fmla="*/ 194 h 773"/>
                <a:gd name="T34" fmla="*/ 1212 w 1217"/>
                <a:gd name="T35" fmla="*/ 18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1212" y="184"/>
                  </a:moveTo>
                  <a:cubicBezTo>
                    <a:pt x="1135" y="125"/>
                    <a:pt x="1075" y="80"/>
                    <a:pt x="1023" y="48"/>
                  </a:cubicBezTo>
                  <a:cubicBezTo>
                    <a:pt x="971" y="17"/>
                    <a:pt x="928" y="0"/>
                    <a:pt x="884" y="0"/>
                  </a:cubicBezTo>
                  <a:cubicBezTo>
                    <a:pt x="856" y="0"/>
                    <a:pt x="829" y="7"/>
                    <a:pt x="801" y="20"/>
                  </a:cubicBezTo>
                  <a:cubicBezTo>
                    <a:pt x="758" y="39"/>
                    <a:pt x="711" y="74"/>
                    <a:pt x="653" y="124"/>
                  </a:cubicBezTo>
                  <a:cubicBezTo>
                    <a:pt x="595" y="175"/>
                    <a:pt x="527" y="241"/>
                    <a:pt x="440" y="324"/>
                  </a:cubicBezTo>
                  <a:lnTo>
                    <a:pt x="440" y="324"/>
                  </a:lnTo>
                  <a:lnTo>
                    <a:pt x="3" y="760"/>
                  </a:lnTo>
                  <a:cubicBezTo>
                    <a:pt x="0" y="763"/>
                    <a:pt x="0" y="767"/>
                    <a:pt x="3" y="770"/>
                  </a:cubicBezTo>
                  <a:cubicBezTo>
                    <a:pt x="5" y="772"/>
                    <a:pt x="10" y="772"/>
                    <a:pt x="12" y="770"/>
                  </a:cubicBezTo>
                  <a:lnTo>
                    <a:pt x="449" y="333"/>
                  </a:lnTo>
                  <a:cubicBezTo>
                    <a:pt x="565" y="223"/>
                    <a:pt x="648" y="142"/>
                    <a:pt x="716" y="90"/>
                  </a:cubicBezTo>
                  <a:cubicBezTo>
                    <a:pt x="749" y="63"/>
                    <a:pt x="778" y="44"/>
                    <a:pt x="806" y="32"/>
                  </a:cubicBezTo>
                  <a:cubicBezTo>
                    <a:pt x="833" y="19"/>
                    <a:pt x="859" y="13"/>
                    <a:pt x="884" y="13"/>
                  </a:cubicBezTo>
                  <a:cubicBezTo>
                    <a:pt x="924" y="13"/>
                    <a:pt x="966" y="29"/>
                    <a:pt x="1016" y="60"/>
                  </a:cubicBezTo>
                  <a:cubicBezTo>
                    <a:pt x="1067" y="90"/>
                    <a:pt x="1127" y="136"/>
                    <a:pt x="1204" y="195"/>
                  </a:cubicBezTo>
                  <a:cubicBezTo>
                    <a:pt x="1207" y="197"/>
                    <a:pt x="1211" y="197"/>
                    <a:pt x="1214" y="194"/>
                  </a:cubicBezTo>
                  <a:cubicBezTo>
                    <a:pt x="1216" y="191"/>
                    <a:pt x="1215" y="187"/>
                    <a:pt x="1212" y="18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623BE8B-4483-AE4A-A6EA-432CBE50B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093" y="858559"/>
              <a:ext cx="72925" cy="48130"/>
            </a:xfrm>
            <a:custGeom>
              <a:avLst/>
              <a:gdLst>
                <a:gd name="T0" fmla="*/ 49 w 442"/>
                <a:gd name="T1" fmla="*/ 200 h 293"/>
                <a:gd name="T2" fmla="*/ 0 w 442"/>
                <a:gd name="T3" fmla="*/ 156 h 293"/>
                <a:gd name="T4" fmla="*/ 45 w 442"/>
                <a:gd name="T5" fmla="*/ 107 h 293"/>
                <a:gd name="T6" fmla="*/ 392 w 442"/>
                <a:gd name="T7" fmla="*/ 91 h 293"/>
                <a:gd name="T8" fmla="*/ 441 w 442"/>
                <a:gd name="T9" fmla="*/ 137 h 293"/>
                <a:gd name="T10" fmla="*/ 396 w 442"/>
                <a:gd name="T11" fmla="*/ 185 h 293"/>
                <a:gd name="T12" fmla="*/ 49 w 442"/>
                <a:gd name="T13" fmla="*/ 20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293">
                  <a:moveTo>
                    <a:pt x="49" y="200"/>
                  </a:moveTo>
                  <a:lnTo>
                    <a:pt x="0" y="156"/>
                  </a:lnTo>
                  <a:lnTo>
                    <a:pt x="45" y="107"/>
                  </a:lnTo>
                  <a:cubicBezTo>
                    <a:pt x="136" y="7"/>
                    <a:pt x="292" y="0"/>
                    <a:pt x="392" y="91"/>
                  </a:cubicBezTo>
                  <a:lnTo>
                    <a:pt x="441" y="137"/>
                  </a:lnTo>
                  <a:lnTo>
                    <a:pt x="396" y="185"/>
                  </a:lnTo>
                  <a:cubicBezTo>
                    <a:pt x="304" y="285"/>
                    <a:pt x="149" y="292"/>
                    <a:pt x="49" y="2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" name="文本框 24">
            <a:extLst>
              <a:ext uri="{FF2B5EF4-FFF2-40B4-BE49-F238E27FC236}">
                <a16:creationId xmlns:a16="http://schemas.microsoft.com/office/drawing/2014/main" id="{C343F0B3-495F-9444-816E-38B2C9F55C5E}"/>
              </a:ext>
            </a:extLst>
          </p:cNvPr>
          <p:cNvSpPr txBox="1"/>
          <p:nvPr userDrawn="1"/>
        </p:nvSpPr>
        <p:spPr>
          <a:xfrm>
            <a:off x="10848564" y="1043277"/>
            <a:ext cx="1343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10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TIPCC</a:t>
            </a:r>
            <a:r>
              <a:rPr lang="zh-CN" altLang="en-US" sz="10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78303FA-5CAF-42E9-9612-03C75A454D2F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044" y="12736"/>
            <a:ext cx="1145206" cy="1030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25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CA6BC-3A36-834A-8A46-510CF743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4A777-4880-8640-83A6-327323A56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2510C-46FB-B140-83A3-4B9EF1B4C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59310F-E4CA-E54F-B1B1-7656B1F4A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EBB2-4D7C-084A-BE30-AC939B671EC1}" type="datetime1">
              <a:rPr kumimoji="1" lang="zh-CN" altLang="en-US" smtClean="0"/>
              <a:pPr/>
              <a:t>2021/10/6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A41358-8B3C-CE4B-B391-06B0FF85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FB6C4E-D29D-9647-82C6-2B183C588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A401A9-3F89-014C-9A94-02FD1A5217FC}"/>
              </a:ext>
            </a:extLst>
          </p:cNvPr>
          <p:cNvSpPr/>
          <p:nvPr userDrawn="1"/>
        </p:nvSpPr>
        <p:spPr>
          <a:xfrm>
            <a:off x="667831" y="543035"/>
            <a:ext cx="509313" cy="498948"/>
          </a:xfrm>
          <a:prstGeom prst="rect">
            <a:avLst/>
          </a:prstGeom>
          <a:solidFill>
            <a:srgbClr val="5C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5C307E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D64F221-C9B8-444F-9076-736EED2DA56E}"/>
              </a:ext>
            </a:extLst>
          </p:cNvPr>
          <p:cNvCxnSpPr>
            <a:cxnSpLocks/>
          </p:cNvCxnSpPr>
          <p:nvPr userDrawn="1"/>
        </p:nvCxnSpPr>
        <p:spPr>
          <a:xfrm>
            <a:off x="1314788" y="1244212"/>
            <a:ext cx="7295812" cy="0"/>
          </a:xfrm>
          <a:prstGeom prst="line">
            <a:avLst/>
          </a:prstGeom>
          <a:ln w="19050">
            <a:solidFill>
              <a:srgbClr val="5C3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E9B9A2A5-908B-3244-B39F-9E6705AE6320}"/>
              </a:ext>
            </a:extLst>
          </p:cNvPr>
          <p:cNvCxnSpPr>
            <a:cxnSpLocks/>
          </p:cNvCxnSpPr>
          <p:nvPr userDrawn="1"/>
        </p:nvCxnSpPr>
        <p:spPr>
          <a:xfrm>
            <a:off x="9705401" y="526774"/>
            <a:ext cx="0" cy="503679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BC00378-4A1A-AF4A-9DA5-0E40AABBEE09}"/>
              </a:ext>
            </a:extLst>
          </p:cNvPr>
          <p:cNvGrpSpPr/>
          <p:nvPr userDrawn="1"/>
        </p:nvGrpSpPr>
        <p:grpSpPr>
          <a:xfrm>
            <a:off x="715452" y="636006"/>
            <a:ext cx="403039" cy="321898"/>
            <a:chOff x="1368170" y="664579"/>
            <a:chExt cx="550582" cy="439737"/>
          </a:xfrm>
          <a:solidFill>
            <a:schemeClr val="bg1"/>
          </a:solidFill>
        </p:grpSpPr>
        <p:sp>
          <p:nvSpPr>
            <p:cNvPr id="41" name="Freeform 1">
              <a:extLst>
                <a:ext uri="{FF2B5EF4-FFF2-40B4-BE49-F238E27FC236}">
                  <a16:creationId xmlns:a16="http://schemas.microsoft.com/office/drawing/2014/main" id="{219E963A-769E-B14C-9175-00DF37C8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203" y="771778"/>
              <a:ext cx="437549" cy="332538"/>
            </a:xfrm>
            <a:custGeom>
              <a:avLst/>
              <a:gdLst>
                <a:gd name="T0" fmla="*/ 25 w 2647"/>
                <a:gd name="T1" fmla="*/ 1478 h 2011"/>
                <a:gd name="T2" fmla="*/ 525 w 2647"/>
                <a:gd name="T3" fmla="*/ 1865 h 2011"/>
                <a:gd name="T4" fmla="*/ 736 w 2647"/>
                <a:gd name="T5" fmla="*/ 1972 h 2011"/>
                <a:gd name="T6" fmla="*/ 940 w 2647"/>
                <a:gd name="T7" fmla="*/ 2010 h 2011"/>
                <a:gd name="T8" fmla="*/ 1078 w 2647"/>
                <a:gd name="T9" fmla="*/ 1991 h 2011"/>
                <a:gd name="T10" fmla="*/ 1286 w 2647"/>
                <a:gd name="T11" fmla="*/ 1894 h 2011"/>
                <a:gd name="T12" fmla="*/ 1506 w 2647"/>
                <a:gd name="T13" fmla="*/ 1715 h 2011"/>
                <a:gd name="T14" fmla="*/ 1506 w 2647"/>
                <a:gd name="T15" fmla="*/ 1715 h 2011"/>
                <a:gd name="T16" fmla="*/ 2630 w 2647"/>
                <a:gd name="T17" fmla="*/ 624 h 2011"/>
                <a:gd name="T18" fmla="*/ 2646 w 2647"/>
                <a:gd name="T19" fmla="*/ 586 h 2011"/>
                <a:gd name="T20" fmla="*/ 2630 w 2647"/>
                <a:gd name="T21" fmla="*/ 548 h 2011"/>
                <a:gd name="T22" fmla="*/ 2090 w 2647"/>
                <a:gd name="T23" fmla="*/ 21 h 2011"/>
                <a:gd name="T24" fmla="*/ 2016 w 2647"/>
                <a:gd name="T25" fmla="*/ 22 h 2011"/>
                <a:gd name="T26" fmla="*/ 2017 w 2647"/>
                <a:gd name="T27" fmla="*/ 96 h 2011"/>
                <a:gd name="T28" fmla="*/ 2518 w 2647"/>
                <a:gd name="T29" fmla="*/ 586 h 2011"/>
                <a:gd name="T30" fmla="*/ 1433 w 2647"/>
                <a:gd name="T31" fmla="*/ 1639 h 2011"/>
                <a:gd name="T32" fmla="*/ 1433 w 2647"/>
                <a:gd name="T33" fmla="*/ 1639 h 2011"/>
                <a:gd name="T34" fmla="*/ 1167 w 2647"/>
                <a:gd name="T35" fmla="*/ 1843 h 2011"/>
                <a:gd name="T36" fmla="*/ 1051 w 2647"/>
                <a:gd name="T37" fmla="*/ 1889 h 2011"/>
                <a:gd name="T38" fmla="*/ 940 w 2647"/>
                <a:gd name="T39" fmla="*/ 1904 h 2011"/>
                <a:gd name="T40" fmla="*/ 772 w 2647"/>
                <a:gd name="T41" fmla="*/ 1872 h 2011"/>
                <a:gd name="T42" fmla="*/ 474 w 2647"/>
                <a:gd name="T43" fmla="*/ 1704 h 2011"/>
                <a:gd name="T44" fmla="*/ 93 w 2647"/>
                <a:gd name="T45" fmla="*/ 1398 h 2011"/>
                <a:gd name="T46" fmla="*/ 19 w 2647"/>
                <a:gd name="T47" fmla="*/ 1404 h 2011"/>
                <a:gd name="T48" fmla="*/ 25 w 2647"/>
                <a:gd name="T49" fmla="*/ 1478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7" h="2011">
                  <a:moveTo>
                    <a:pt x="25" y="1478"/>
                  </a:moveTo>
                  <a:cubicBezTo>
                    <a:pt x="219" y="1643"/>
                    <a:pt x="380" y="1773"/>
                    <a:pt x="525" y="1865"/>
                  </a:cubicBezTo>
                  <a:cubicBezTo>
                    <a:pt x="598" y="1911"/>
                    <a:pt x="668" y="1947"/>
                    <a:pt x="736" y="1972"/>
                  </a:cubicBezTo>
                  <a:cubicBezTo>
                    <a:pt x="805" y="1996"/>
                    <a:pt x="872" y="2010"/>
                    <a:pt x="940" y="2010"/>
                  </a:cubicBezTo>
                  <a:cubicBezTo>
                    <a:pt x="986" y="2010"/>
                    <a:pt x="1032" y="2004"/>
                    <a:pt x="1078" y="1991"/>
                  </a:cubicBezTo>
                  <a:cubicBezTo>
                    <a:pt x="1147" y="1973"/>
                    <a:pt x="1216" y="1940"/>
                    <a:pt x="1286" y="1894"/>
                  </a:cubicBezTo>
                  <a:cubicBezTo>
                    <a:pt x="1357" y="1848"/>
                    <a:pt x="1429" y="1789"/>
                    <a:pt x="1506" y="1715"/>
                  </a:cubicBezTo>
                  <a:lnTo>
                    <a:pt x="1506" y="1715"/>
                  </a:lnTo>
                  <a:lnTo>
                    <a:pt x="2630" y="624"/>
                  </a:lnTo>
                  <a:cubicBezTo>
                    <a:pt x="2640" y="614"/>
                    <a:pt x="2646" y="600"/>
                    <a:pt x="2646" y="586"/>
                  </a:cubicBezTo>
                  <a:cubicBezTo>
                    <a:pt x="2646" y="572"/>
                    <a:pt x="2641" y="558"/>
                    <a:pt x="2630" y="548"/>
                  </a:cubicBezTo>
                  <a:lnTo>
                    <a:pt x="2090" y="21"/>
                  </a:lnTo>
                  <a:cubicBezTo>
                    <a:pt x="2069" y="0"/>
                    <a:pt x="2036" y="1"/>
                    <a:pt x="2016" y="22"/>
                  </a:cubicBezTo>
                  <a:cubicBezTo>
                    <a:pt x="1995" y="42"/>
                    <a:pt x="1996" y="76"/>
                    <a:pt x="2017" y="96"/>
                  </a:cubicBezTo>
                  <a:lnTo>
                    <a:pt x="2518" y="586"/>
                  </a:lnTo>
                  <a:lnTo>
                    <a:pt x="1433" y="1639"/>
                  </a:lnTo>
                  <a:lnTo>
                    <a:pt x="1433" y="1639"/>
                  </a:lnTo>
                  <a:cubicBezTo>
                    <a:pt x="1335" y="1733"/>
                    <a:pt x="1247" y="1800"/>
                    <a:pt x="1167" y="1843"/>
                  </a:cubicBezTo>
                  <a:cubicBezTo>
                    <a:pt x="1127" y="1864"/>
                    <a:pt x="1088" y="1879"/>
                    <a:pt x="1051" y="1889"/>
                  </a:cubicBezTo>
                  <a:cubicBezTo>
                    <a:pt x="1013" y="1899"/>
                    <a:pt x="977" y="1904"/>
                    <a:pt x="940" y="1904"/>
                  </a:cubicBezTo>
                  <a:cubicBezTo>
                    <a:pt x="886" y="1904"/>
                    <a:pt x="831" y="1894"/>
                    <a:pt x="772" y="1872"/>
                  </a:cubicBezTo>
                  <a:cubicBezTo>
                    <a:pt x="683" y="1840"/>
                    <a:pt x="586" y="1784"/>
                    <a:pt x="474" y="1704"/>
                  </a:cubicBezTo>
                  <a:cubicBezTo>
                    <a:pt x="363" y="1624"/>
                    <a:pt x="238" y="1521"/>
                    <a:pt x="93" y="1398"/>
                  </a:cubicBezTo>
                  <a:cubicBezTo>
                    <a:pt x="71" y="1379"/>
                    <a:pt x="38" y="1382"/>
                    <a:pt x="19" y="1404"/>
                  </a:cubicBezTo>
                  <a:cubicBezTo>
                    <a:pt x="0" y="1426"/>
                    <a:pt x="3" y="1459"/>
                    <a:pt x="25" y="14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935EF8B9-88D2-6C42-BF9B-2AD28DBBD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832" y="868769"/>
              <a:ext cx="356603" cy="190334"/>
            </a:xfrm>
            <a:custGeom>
              <a:avLst/>
              <a:gdLst>
                <a:gd name="T0" fmla="*/ 15 w 2158"/>
                <a:gd name="T1" fmla="*/ 713 h 1152"/>
                <a:gd name="T2" fmla="*/ 432 w 2158"/>
                <a:gd name="T3" fmla="*/ 1033 h 1152"/>
                <a:gd name="T4" fmla="*/ 605 w 2158"/>
                <a:gd name="T5" fmla="*/ 1120 h 1152"/>
                <a:gd name="T6" fmla="*/ 771 w 2158"/>
                <a:gd name="T7" fmla="*/ 1151 h 1152"/>
                <a:gd name="T8" fmla="*/ 896 w 2158"/>
                <a:gd name="T9" fmla="*/ 1132 h 1152"/>
                <a:gd name="T10" fmla="*/ 1089 w 2158"/>
                <a:gd name="T11" fmla="*/ 1036 h 1152"/>
                <a:gd name="T12" fmla="*/ 1305 w 2158"/>
                <a:gd name="T13" fmla="*/ 856 h 1152"/>
                <a:gd name="T14" fmla="*/ 1305 w 2158"/>
                <a:gd name="T15" fmla="*/ 856 h 1152"/>
                <a:gd name="T16" fmla="*/ 2144 w 2158"/>
                <a:gd name="T17" fmla="*/ 57 h 1152"/>
                <a:gd name="T18" fmla="*/ 2145 w 2158"/>
                <a:gd name="T19" fmla="*/ 13 h 1152"/>
                <a:gd name="T20" fmla="*/ 2100 w 2158"/>
                <a:gd name="T21" fmla="*/ 12 h 1152"/>
                <a:gd name="T22" fmla="*/ 1262 w 2158"/>
                <a:gd name="T23" fmla="*/ 811 h 1152"/>
                <a:gd name="T24" fmla="*/ 1262 w 2158"/>
                <a:gd name="T25" fmla="*/ 811 h 1152"/>
                <a:gd name="T26" fmla="*/ 993 w 2158"/>
                <a:gd name="T27" fmla="*/ 1023 h 1152"/>
                <a:gd name="T28" fmla="*/ 878 w 2158"/>
                <a:gd name="T29" fmla="*/ 1072 h 1152"/>
                <a:gd name="T30" fmla="*/ 771 w 2158"/>
                <a:gd name="T31" fmla="*/ 1088 h 1152"/>
                <a:gd name="T32" fmla="*/ 626 w 2158"/>
                <a:gd name="T33" fmla="*/ 1061 h 1152"/>
                <a:gd name="T34" fmla="*/ 376 w 2158"/>
                <a:gd name="T35" fmla="*/ 920 h 1152"/>
                <a:gd name="T36" fmla="*/ 55 w 2158"/>
                <a:gd name="T37" fmla="*/ 665 h 1152"/>
                <a:gd name="T38" fmla="*/ 11 w 2158"/>
                <a:gd name="T39" fmla="*/ 669 h 1152"/>
                <a:gd name="T40" fmla="*/ 15 w 2158"/>
                <a:gd name="T41" fmla="*/ 71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15" y="713"/>
                  </a:moveTo>
                  <a:cubicBezTo>
                    <a:pt x="179" y="850"/>
                    <a:pt x="312" y="958"/>
                    <a:pt x="432" y="1033"/>
                  </a:cubicBezTo>
                  <a:cubicBezTo>
                    <a:pt x="492" y="1071"/>
                    <a:pt x="549" y="1100"/>
                    <a:pt x="605" y="1120"/>
                  </a:cubicBezTo>
                  <a:cubicBezTo>
                    <a:pt x="661" y="1140"/>
                    <a:pt x="716" y="1151"/>
                    <a:pt x="771" y="1151"/>
                  </a:cubicBezTo>
                  <a:cubicBezTo>
                    <a:pt x="812" y="1151"/>
                    <a:pt x="854" y="1145"/>
                    <a:pt x="896" y="1132"/>
                  </a:cubicBezTo>
                  <a:cubicBezTo>
                    <a:pt x="959" y="1114"/>
                    <a:pt x="1022" y="1082"/>
                    <a:pt x="1089" y="1036"/>
                  </a:cubicBezTo>
                  <a:cubicBezTo>
                    <a:pt x="1156" y="990"/>
                    <a:pt x="1227" y="931"/>
                    <a:pt x="1305" y="856"/>
                  </a:cubicBezTo>
                  <a:lnTo>
                    <a:pt x="1305" y="856"/>
                  </a:lnTo>
                  <a:lnTo>
                    <a:pt x="2144" y="57"/>
                  </a:lnTo>
                  <a:cubicBezTo>
                    <a:pt x="2156" y="45"/>
                    <a:pt x="2157" y="25"/>
                    <a:pt x="2145" y="13"/>
                  </a:cubicBezTo>
                  <a:cubicBezTo>
                    <a:pt x="2133" y="0"/>
                    <a:pt x="2113" y="0"/>
                    <a:pt x="2100" y="12"/>
                  </a:cubicBezTo>
                  <a:lnTo>
                    <a:pt x="1262" y="811"/>
                  </a:lnTo>
                  <a:lnTo>
                    <a:pt x="1262" y="811"/>
                  </a:lnTo>
                  <a:cubicBezTo>
                    <a:pt x="1160" y="908"/>
                    <a:pt x="1072" y="978"/>
                    <a:pt x="993" y="1023"/>
                  </a:cubicBezTo>
                  <a:cubicBezTo>
                    <a:pt x="953" y="1045"/>
                    <a:pt x="915" y="1062"/>
                    <a:pt x="878" y="1072"/>
                  </a:cubicBezTo>
                  <a:cubicBezTo>
                    <a:pt x="842" y="1083"/>
                    <a:pt x="806" y="1088"/>
                    <a:pt x="771" y="1088"/>
                  </a:cubicBezTo>
                  <a:cubicBezTo>
                    <a:pt x="724" y="1088"/>
                    <a:pt x="677" y="1079"/>
                    <a:pt x="626" y="1061"/>
                  </a:cubicBezTo>
                  <a:cubicBezTo>
                    <a:pt x="551" y="1034"/>
                    <a:pt x="469" y="987"/>
                    <a:pt x="376" y="920"/>
                  </a:cubicBezTo>
                  <a:cubicBezTo>
                    <a:pt x="282" y="853"/>
                    <a:pt x="177" y="767"/>
                    <a:pt x="55" y="665"/>
                  </a:cubicBezTo>
                  <a:cubicBezTo>
                    <a:pt x="42" y="654"/>
                    <a:pt x="22" y="656"/>
                    <a:pt x="11" y="669"/>
                  </a:cubicBezTo>
                  <a:cubicBezTo>
                    <a:pt x="0" y="682"/>
                    <a:pt x="1" y="702"/>
                    <a:pt x="15" y="7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Freeform 3">
              <a:extLst>
                <a:ext uri="{FF2B5EF4-FFF2-40B4-BE49-F238E27FC236}">
                  <a16:creationId xmlns:a16="http://schemas.microsoft.com/office/drawing/2014/main" id="{10E28FF9-5CED-394E-AF38-301649539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273" y="847620"/>
              <a:ext cx="304826" cy="169186"/>
            </a:xfrm>
            <a:custGeom>
              <a:avLst/>
              <a:gdLst>
                <a:gd name="T0" fmla="*/ 12 w 1845"/>
                <a:gd name="T1" fmla="*/ 672 h 1022"/>
                <a:gd name="T2" fmla="*/ 350 w 1845"/>
                <a:gd name="T3" fmla="*/ 928 h 1022"/>
                <a:gd name="T4" fmla="*/ 488 w 1845"/>
                <a:gd name="T5" fmla="*/ 997 h 1022"/>
                <a:gd name="T6" fmla="*/ 620 w 1845"/>
                <a:gd name="T7" fmla="*/ 1021 h 1022"/>
                <a:gd name="T8" fmla="*/ 734 w 1845"/>
                <a:gd name="T9" fmla="*/ 1003 h 1022"/>
                <a:gd name="T10" fmla="*/ 915 w 1845"/>
                <a:gd name="T11" fmla="*/ 905 h 1022"/>
                <a:gd name="T12" fmla="*/ 1129 w 1845"/>
                <a:gd name="T13" fmla="*/ 720 h 1022"/>
                <a:gd name="T14" fmla="*/ 1129 w 1845"/>
                <a:gd name="T15" fmla="*/ 720 h 1022"/>
                <a:gd name="T16" fmla="*/ 1834 w 1845"/>
                <a:gd name="T17" fmla="*/ 42 h 1022"/>
                <a:gd name="T18" fmla="*/ 1835 w 1845"/>
                <a:gd name="T19" fmla="*/ 10 h 1022"/>
                <a:gd name="T20" fmla="*/ 1802 w 1845"/>
                <a:gd name="T21" fmla="*/ 9 h 1022"/>
                <a:gd name="T22" fmla="*/ 1097 w 1845"/>
                <a:gd name="T23" fmla="*/ 687 h 1022"/>
                <a:gd name="T24" fmla="*/ 1097 w 1845"/>
                <a:gd name="T25" fmla="*/ 687 h 1022"/>
                <a:gd name="T26" fmla="*/ 828 w 1845"/>
                <a:gd name="T27" fmla="*/ 907 h 1022"/>
                <a:gd name="T28" fmla="*/ 720 w 1845"/>
                <a:gd name="T29" fmla="*/ 959 h 1022"/>
                <a:gd name="T30" fmla="*/ 620 w 1845"/>
                <a:gd name="T31" fmla="*/ 975 h 1022"/>
                <a:gd name="T32" fmla="*/ 504 w 1845"/>
                <a:gd name="T33" fmla="*/ 954 h 1022"/>
                <a:gd name="T34" fmla="*/ 302 w 1845"/>
                <a:gd name="T35" fmla="*/ 841 h 1022"/>
                <a:gd name="T36" fmla="*/ 41 w 1845"/>
                <a:gd name="T37" fmla="*/ 636 h 1022"/>
                <a:gd name="T38" fmla="*/ 9 w 1845"/>
                <a:gd name="T39" fmla="*/ 640 h 1022"/>
                <a:gd name="T40" fmla="*/ 12 w 1845"/>
                <a:gd name="T41" fmla="*/ 67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5" h="1022">
                  <a:moveTo>
                    <a:pt x="12" y="672"/>
                  </a:moveTo>
                  <a:cubicBezTo>
                    <a:pt x="146" y="782"/>
                    <a:pt x="254" y="868"/>
                    <a:pt x="350" y="928"/>
                  </a:cubicBezTo>
                  <a:cubicBezTo>
                    <a:pt x="398" y="958"/>
                    <a:pt x="444" y="981"/>
                    <a:pt x="488" y="997"/>
                  </a:cubicBezTo>
                  <a:cubicBezTo>
                    <a:pt x="533" y="1013"/>
                    <a:pt x="576" y="1021"/>
                    <a:pt x="620" y="1021"/>
                  </a:cubicBezTo>
                  <a:cubicBezTo>
                    <a:pt x="658" y="1021"/>
                    <a:pt x="695" y="1015"/>
                    <a:pt x="734" y="1003"/>
                  </a:cubicBezTo>
                  <a:cubicBezTo>
                    <a:pt x="791" y="984"/>
                    <a:pt x="850" y="952"/>
                    <a:pt x="915" y="905"/>
                  </a:cubicBezTo>
                  <a:cubicBezTo>
                    <a:pt x="980" y="858"/>
                    <a:pt x="1050" y="797"/>
                    <a:pt x="1129" y="720"/>
                  </a:cubicBezTo>
                  <a:lnTo>
                    <a:pt x="1129" y="720"/>
                  </a:lnTo>
                  <a:lnTo>
                    <a:pt x="1834" y="42"/>
                  </a:lnTo>
                  <a:cubicBezTo>
                    <a:pt x="1843" y="34"/>
                    <a:pt x="1844" y="19"/>
                    <a:pt x="1835" y="10"/>
                  </a:cubicBezTo>
                  <a:cubicBezTo>
                    <a:pt x="1826" y="1"/>
                    <a:pt x="1811" y="0"/>
                    <a:pt x="1802" y="9"/>
                  </a:cubicBezTo>
                  <a:lnTo>
                    <a:pt x="1097" y="687"/>
                  </a:lnTo>
                  <a:lnTo>
                    <a:pt x="1097" y="687"/>
                  </a:lnTo>
                  <a:cubicBezTo>
                    <a:pt x="992" y="788"/>
                    <a:pt x="905" y="861"/>
                    <a:pt x="828" y="907"/>
                  </a:cubicBezTo>
                  <a:cubicBezTo>
                    <a:pt x="790" y="931"/>
                    <a:pt x="754" y="948"/>
                    <a:pt x="720" y="959"/>
                  </a:cubicBezTo>
                  <a:cubicBezTo>
                    <a:pt x="685" y="970"/>
                    <a:pt x="653" y="975"/>
                    <a:pt x="620" y="975"/>
                  </a:cubicBezTo>
                  <a:cubicBezTo>
                    <a:pt x="582" y="975"/>
                    <a:pt x="544" y="968"/>
                    <a:pt x="504" y="954"/>
                  </a:cubicBezTo>
                  <a:cubicBezTo>
                    <a:pt x="443" y="932"/>
                    <a:pt x="378" y="894"/>
                    <a:pt x="302" y="841"/>
                  </a:cubicBezTo>
                  <a:cubicBezTo>
                    <a:pt x="227" y="787"/>
                    <a:pt x="141" y="718"/>
                    <a:pt x="41" y="636"/>
                  </a:cubicBezTo>
                  <a:cubicBezTo>
                    <a:pt x="31" y="628"/>
                    <a:pt x="17" y="630"/>
                    <a:pt x="9" y="640"/>
                  </a:cubicBezTo>
                  <a:cubicBezTo>
                    <a:pt x="0" y="649"/>
                    <a:pt x="2" y="664"/>
                    <a:pt x="12" y="6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Freeform 4">
              <a:extLst>
                <a:ext uri="{FF2B5EF4-FFF2-40B4-BE49-F238E27FC236}">
                  <a16:creationId xmlns:a16="http://schemas.microsoft.com/office/drawing/2014/main" id="{6E5EA531-DEFC-144D-8545-1DECEBA97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713" y="826472"/>
              <a:ext cx="253050" cy="148037"/>
            </a:xfrm>
            <a:custGeom>
              <a:avLst/>
              <a:gdLst>
                <a:gd name="T0" fmla="*/ 8 w 1531"/>
                <a:gd name="T1" fmla="*/ 630 h 895"/>
                <a:gd name="T2" fmla="*/ 269 w 1531"/>
                <a:gd name="T3" fmla="*/ 824 h 895"/>
                <a:gd name="T4" fmla="*/ 374 w 1531"/>
                <a:gd name="T5" fmla="*/ 876 h 895"/>
                <a:gd name="T6" fmla="*/ 473 w 1531"/>
                <a:gd name="T7" fmla="*/ 894 h 895"/>
                <a:gd name="T8" fmla="*/ 573 w 1531"/>
                <a:gd name="T9" fmla="*/ 875 h 895"/>
                <a:gd name="T10" fmla="*/ 739 w 1531"/>
                <a:gd name="T11" fmla="*/ 775 h 895"/>
                <a:gd name="T12" fmla="*/ 953 w 1531"/>
                <a:gd name="T13" fmla="*/ 584 h 895"/>
                <a:gd name="T14" fmla="*/ 953 w 1531"/>
                <a:gd name="T15" fmla="*/ 584 h 895"/>
                <a:gd name="T16" fmla="*/ 1524 w 1531"/>
                <a:gd name="T17" fmla="*/ 27 h 895"/>
                <a:gd name="T18" fmla="*/ 1524 w 1531"/>
                <a:gd name="T19" fmla="*/ 6 h 895"/>
                <a:gd name="T20" fmla="*/ 1503 w 1531"/>
                <a:gd name="T21" fmla="*/ 6 h 895"/>
                <a:gd name="T22" fmla="*/ 932 w 1531"/>
                <a:gd name="T23" fmla="*/ 563 h 895"/>
                <a:gd name="T24" fmla="*/ 932 w 1531"/>
                <a:gd name="T25" fmla="*/ 563 h 895"/>
                <a:gd name="T26" fmla="*/ 663 w 1531"/>
                <a:gd name="T27" fmla="*/ 793 h 895"/>
                <a:gd name="T28" fmla="*/ 562 w 1531"/>
                <a:gd name="T29" fmla="*/ 847 h 895"/>
                <a:gd name="T30" fmla="*/ 473 w 1531"/>
                <a:gd name="T31" fmla="*/ 865 h 895"/>
                <a:gd name="T32" fmla="*/ 384 w 1531"/>
                <a:gd name="T33" fmla="*/ 848 h 895"/>
                <a:gd name="T34" fmla="*/ 229 w 1531"/>
                <a:gd name="T35" fmla="*/ 762 h 895"/>
                <a:gd name="T36" fmla="*/ 26 w 1531"/>
                <a:gd name="T37" fmla="*/ 607 h 895"/>
                <a:gd name="T38" fmla="*/ 5 w 1531"/>
                <a:gd name="T39" fmla="*/ 609 h 895"/>
                <a:gd name="T40" fmla="*/ 8 w 1531"/>
                <a:gd name="T41" fmla="*/ 63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1" h="895">
                  <a:moveTo>
                    <a:pt x="8" y="630"/>
                  </a:moveTo>
                  <a:cubicBezTo>
                    <a:pt x="113" y="714"/>
                    <a:pt x="196" y="779"/>
                    <a:pt x="269" y="824"/>
                  </a:cubicBezTo>
                  <a:cubicBezTo>
                    <a:pt x="306" y="847"/>
                    <a:pt x="340" y="864"/>
                    <a:pt x="374" y="876"/>
                  </a:cubicBezTo>
                  <a:cubicBezTo>
                    <a:pt x="407" y="888"/>
                    <a:pt x="440" y="894"/>
                    <a:pt x="473" y="894"/>
                  </a:cubicBezTo>
                  <a:cubicBezTo>
                    <a:pt x="506" y="894"/>
                    <a:pt x="539" y="888"/>
                    <a:pt x="573" y="875"/>
                  </a:cubicBezTo>
                  <a:cubicBezTo>
                    <a:pt x="624" y="856"/>
                    <a:pt x="678" y="823"/>
                    <a:pt x="739" y="775"/>
                  </a:cubicBezTo>
                  <a:cubicBezTo>
                    <a:pt x="801" y="727"/>
                    <a:pt x="870" y="663"/>
                    <a:pt x="953" y="584"/>
                  </a:cubicBezTo>
                  <a:lnTo>
                    <a:pt x="953" y="584"/>
                  </a:lnTo>
                  <a:lnTo>
                    <a:pt x="1524" y="27"/>
                  </a:lnTo>
                  <a:cubicBezTo>
                    <a:pt x="1529" y="21"/>
                    <a:pt x="1530" y="12"/>
                    <a:pt x="1524" y="6"/>
                  </a:cubicBezTo>
                  <a:cubicBezTo>
                    <a:pt x="1518" y="0"/>
                    <a:pt x="1509" y="0"/>
                    <a:pt x="1503" y="6"/>
                  </a:cubicBezTo>
                  <a:lnTo>
                    <a:pt x="932" y="563"/>
                  </a:lnTo>
                  <a:lnTo>
                    <a:pt x="932" y="563"/>
                  </a:lnTo>
                  <a:cubicBezTo>
                    <a:pt x="823" y="668"/>
                    <a:pt x="737" y="744"/>
                    <a:pt x="663" y="793"/>
                  </a:cubicBezTo>
                  <a:cubicBezTo>
                    <a:pt x="627" y="818"/>
                    <a:pt x="594" y="836"/>
                    <a:pt x="562" y="847"/>
                  </a:cubicBezTo>
                  <a:cubicBezTo>
                    <a:pt x="531" y="859"/>
                    <a:pt x="502" y="865"/>
                    <a:pt x="473" y="865"/>
                  </a:cubicBezTo>
                  <a:cubicBezTo>
                    <a:pt x="444" y="865"/>
                    <a:pt x="415" y="859"/>
                    <a:pt x="384" y="848"/>
                  </a:cubicBezTo>
                  <a:cubicBezTo>
                    <a:pt x="338" y="832"/>
                    <a:pt x="288" y="803"/>
                    <a:pt x="229" y="762"/>
                  </a:cubicBezTo>
                  <a:cubicBezTo>
                    <a:pt x="171" y="722"/>
                    <a:pt x="105" y="669"/>
                    <a:pt x="26" y="607"/>
                  </a:cubicBezTo>
                  <a:cubicBezTo>
                    <a:pt x="20" y="602"/>
                    <a:pt x="10" y="603"/>
                    <a:pt x="5" y="609"/>
                  </a:cubicBezTo>
                  <a:cubicBezTo>
                    <a:pt x="0" y="615"/>
                    <a:pt x="1" y="625"/>
                    <a:pt x="8" y="6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F39A9FAC-3BBF-CD45-BC62-06EF846D7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425" y="805324"/>
              <a:ext cx="201273" cy="127619"/>
            </a:xfrm>
            <a:custGeom>
              <a:avLst/>
              <a:gdLst>
                <a:gd name="T0" fmla="*/ 4 w 1217"/>
                <a:gd name="T1" fmla="*/ 588 h 773"/>
                <a:gd name="T2" fmla="*/ 193 w 1217"/>
                <a:gd name="T3" fmla="*/ 724 h 773"/>
                <a:gd name="T4" fmla="*/ 332 w 1217"/>
                <a:gd name="T5" fmla="*/ 772 h 773"/>
                <a:gd name="T6" fmla="*/ 415 w 1217"/>
                <a:gd name="T7" fmla="*/ 752 h 773"/>
                <a:gd name="T8" fmla="*/ 563 w 1217"/>
                <a:gd name="T9" fmla="*/ 648 h 773"/>
                <a:gd name="T10" fmla="*/ 776 w 1217"/>
                <a:gd name="T11" fmla="*/ 448 h 773"/>
                <a:gd name="T12" fmla="*/ 776 w 1217"/>
                <a:gd name="T13" fmla="*/ 448 h 773"/>
                <a:gd name="T14" fmla="*/ 1213 w 1217"/>
                <a:gd name="T15" fmla="*/ 12 h 773"/>
                <a:gd name="T16" fmla="*/ 1213 w 1217"/>
                <a:gd name="T17" fmla="*/ 2 h 773"/>
                <a:gd name="T18" fmla="*/ 1204 w 1217"/>
                <a:gd name="T19" fmla="*/ 2 h 773"/>
                <a:gd name="T20" fmla="*/ 767 w 1217"/>
                <a:gd name="T21" fmla="*/ 439 h 773"/>
                <a:gd name="T22" fmla="*/ 500 w 1217"/>
                <a:gd name="T23" fmla="*/ 682 h 773"/>
                <a:gd name="T24" fmla="*/ 410 w 1217"/>
                <a:gd name="T25" fmla="*/ 740 h 773"/>
                <a:gd name="T26" fmla="*/ 332 w 1217"/>
                <a:gd name="T27" fmla="*/ 759 h 773"/>
                <a:gd name="T28" fmla="*/ 199 w 1217"/>
                <a:gd name="T29" fmla="*/ 712 h 773"/>
                <a:gd name="T30" fmla="*/ 12 w 1217"/>
                <a:gd name="T31" fmla="*/ 577 h 773"/>
                <a:gd name="T32" fmla="*/ 2 w 1217"/>
                <a:gd name="T33" fmla="*/ 578 h 773"/>
                <a:gd name="T34" fmla="*/ 4 w 1217"/>
                <a:gd name="T35" fmla="*/ 58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4" y="588"/>
                  </a:moveTo>
                  <a:cubicBezTo>
                    <a:pt x="81" y="647"/>
                    <a:pt x="141" y="692"/>
                    <a:pt x="193" y="724"/>
                  </a:cubicBezTo>
                  <a:cubicBezTo>
                    <a:pt x="244" y="755"/>
                    <a:pt x="288" y="772"/>
                    <a:pt x="332" y="772"/>
                  </a:cubicBezTo>
                  <a:cubicBezTo>
                    <a:pt x="359" y="772"/>
                    <a:pt x="386" y="765"/>
                    <a:pt x="415" y="752"/>
                  </a:cubicBezTo>
                  <a:cubicBezTo>
                    <a:pt x="458" y="733"/>
                    <a:pt x="505" y="698"/>
                    <a:pt x="563" y="648"/>
                  </a:cubicBezTo>
                  <a:cubicBezTo>
                    <a:pt x="620" y="597"/>
                    <a:pt x="689" y="531"/>
                    <a:pt x="776" y="448"/>
                  </a:cubicBezTo>
                  <a:lnTo>
                    <a:pt x="776" y="448"/>
                  </a:lnTo>
                  <a:lnTo>
                    <a:pt x="1213" y="12"/>
                  </a:lnTo>
                  <a:cubicBezTo>
                    <a:pt x="1216" y="9"/>
                    <a:pt x="1216" y="5"/>
                    <a:pt x="1213" y="2"/>
                  </a:cubicBezTo>
                  <a:cubicBezTo>
                    <a:pt x="1210" y="0"/>
                    <a:pt x="1206" y="0"/>
                    <a:pt x="1204" y="2"/>
                  </a:cubicBezTo>
                  <a:lnTo>
                    <a:pt x="767" y="439"/>
                  </a:lnTo>
                  <a:cubicBezTo>
                    <a:pt x="651" y="549"/>
                    <a:pt x="568" y="630"/>
                    <a:pt x="500" y="682"/>
                  </a:cubicBezTo>
                  <a:cubicBezTo>
                    <a:pt x="466" y="709"/>
                    <a:pt x="437" y="728"/>
                    <a:pt x="410" y="740"/>
                  </a:cubicBezTo>
                  <a:cubicBezTo>
                    <a:pt x="382" y="753"/>
                    <a:pt x="357" y="759"/>
                    <a:pt x="332" y="759"/>
                  </a:cubicBezTo>
                  <a:cubicBezTo>
                    <a:pt x="291" y="759"/>
                    <a:pt x="250" y="743"/>
                    <a:pt x="199" y="712"/>
                  </a:cubicBezTo>
                  <a:cubicBezTo>
                    <a:pt x="149" y="682"/>
                    <a:pt x="89" y="636"/>
                    <a:pt x="12" y="577"/>
                  </a:cubicBezTo>
                  <a:cubicBezTo>
                    <a:pt x="9" y="575"/>
                    <a:pt x="4" y="575"/>
                    <a:pt x="2" y="578"/>
                  </a:cubicBezTo>
                  <a:cubicBezTo>
                    <a:pt x="0" y="581"/>
                    <a:pt x="1" y="585"/>
                    <a:pt x="4" y="5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A2E4B78-1C39-A943-B2AE-B76B55EBA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170" y="664579"/>
              <a:ext cx="439737" cy="330350"/>
            </a:xfrm>
            <a:custGeom>
              <a:avLst/>
              <a:gdLst>
                <a:gd name="T0" fmla="*/ 2631 w 2657"/>
                <a:gd name="T1" fmla="*/ 532 h 1998"/>
                <a:gd name="T2" fmla="*/ 2130 w 2657"/>
                <a:gd name="T3" fmla="*/ 145 h 1998"/>
                <a:gd name="T4" fmla="*/ 1920 w 2657"/>
                <a:gd name="T5" fmla="*/ 38 h 1998"/>
                <a:gd name="T6" fmla="*/ 1715 w 2657"/>
                <a:gd name="T7" fmla="*/ 0 h 1998"/>
                <a:gd name="T8" fmla="*/ 1578 w 2657"/>
                <a:gd name="T9" fmla="*/ 19 h 1998"/>
                <a:gd name="T10" fmla="*/ 1370 w 2657"/>
                <a:gd name="T11" fmla="*/ 116 h 1998"/>
                <a:gd name="T12" fmla="*/ 1150 w 2657"/>
                <a:gd name="T13" fmla="*/ 295 h 1998"/>
                <a:gd name="T14" fmla="*/ 1150 w 2657"/>
                <a:gd name="T15" fmla="*/ 295 h 1998"/>
                <a:gd name="T16" fmla="*/ 16 w 2657"/>
                <a:gd name="T17" fmla="*/ 1368 h 1998"/>
                <a:gd name="T18" fmla="*/ 0 w 2657"/>
                <a:gd name="T19" fmla="*/ 1406 h 1998"/>
                <a:gd name="T20" fmla="*/ 16 w 2657"/>
                <a:gd name="T21" fmla="*/ 1444 h 1998"/>
                <a:gd name="T22" fmla="*/ 566 w 2657"/>
                <a:gd name="T23" fmla="*/ 1977 h 1998"/>
                <a:gd name="T24" fmla="*/ 640 w 2657"/>
                <a:gd name="T25" fmla="*/ 1976 h 1998"/>
                <a:gd name="T26" fmla="*/ 639 w 2657"/>
                <a:gd name="T27" fmla="*/ 1901 h 1998"/>
                <a:gd name="T28" fmla="*/ 129 w 2657"/>
                <a:gd name="T29" fmla="*/ 1406 h 1998"/>
                <a:gd name="T30" fmla="*/ 1223 w 2657"/>
                <a:gd name="T31" fmla="*/ 371 h 1998"/>
                <a:gd name="T32" fmla="*/ 1223 w 2657"/>
                <a:gd name="T33" fmla="*/ 371 h 1998"/>
                <a:gd name="T34" fmla="*/ 1489 w 2657"/>
                <a:gd name="T35" fmla="*/ 167 h 1998"/>
                <a:gd name="T36" fmla="*/ 1605 w 2657"/>
                <a:gd name="T37" fmla="*/ 121 h 1998"/>
                <a:gd name="T38" fmla="*/ 1715 w 2657"/>
                <a:gd name="T39" fmla="*/ 106 h 1998"/>
                <a:gd name="T40" fmla="*/ 1884 w 2657"/>
                <a:gd name="T41" fmla="*/ 138 h 1998"/>
                <a:gd name="T42" fmla="*/ 2181 w 2657"/>
                <a:gd name="T43" fmla="*/ 306 h 1998"/>
                <a:gd name="T44" fmla="*/ 2562 w 2657"/>
                <a:gd name="T45" fmla="*/ 612 h 1998"/>
                <a:gd name="T46" fmla="*/ 2637 w 2657"/>
                <a:gd name="T47" fmla="*/ 606 h 1998"/>
                <a:gd name="T48" fmla="*/ 2631 w 2657"/>
                <a:gd name="T49" fmla="*/ 532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7" h="1998">
                  <a:moveTo>
                    <a:pt x="2631" y="532"/>
                  </a:moveTo>
                  <a:cubicBezTo>
                    <a:pt x="2437" y="367"/>
                    <a:pt x="2276" y="237"/>
                    <a:pt x="2130" y="145"/>
                  </a:cubicBezTo>
                  <a:cubicBezTo>
                    <a:pt x="2058" y="99"/>
                    <a:pt x="1988" y="63"/>
                    <a:pt x="1920" y="38"/>
                  </a:cubicBezTo>
                  <a:cubicBezTo>
                    <a:pt x="1851" y="14"/>
                    <a:pt x="1783" y="0"/>
                    <a:pt x="1715" y="0"/>
                  </a:cubicBezTo>
                  <a:cubicBezTo>
                    <a:pt x="1669" y="0"/>
                    <a:pt x="1623" y="6"/>
                    <a:pt x="1578" y="19"/>
                  </a:cubicBezTo>
                  <a:cubicBezTo>
                    <a:pt x="1509" y="37"/>
                    <a:pt x="1440" y="70"/>
                    <a:pt x="1370" y="116"/>
                  </a:cubicBezTo>
                  <a:cubicBezTo>
                    <a:pt x="1299" y="162"/>
                    <a:pt x="1227" y="221"/>
                    <a:pt x="1150" y="295"/>
                  </a:cubicBezTo>
                  <a:lnTo>
                    <a:pt x="1150" y="295"/>
                  </a:lnTo>
                  <a:lnTo>
                    <a:pt x="16" y="1368"/>
                  </a:lnTo>
                  <a:cubicBezTo>
                    <a:pt x="6" y="1378"/>
                    <a:pt x="0" y="1391"/>
                    <a:pt x="0" y="1406"/>
                  </a:cubicBezTo>
                  <a:cubicBezTo>
                    <a:pt x="0" y="1420"/>
                    <a:pt x="6" y="1434"/>
                    <a:pt x="16" y="1444"/>
                  </a:cubicBezTo>
                  <a:lnTo>
                    <a:pt x="566" y="1977"/>
                  </a:lnTo>
                  <a:cubicBezTo>
                    <a:pt x="587" y="1997"/>
                    <a:pt x="619" y="1997"/>
                    <a:pt x="640" y="1976"/>
                  </a:cubicBezTo>
                  <a:cubicBezTo>
                    <a:pt x="660" y="1955"/>
                    <a:pt x="660" y="1921"/>
                    <a:pt x="639" y="1901"/>
                  </a:cubicBezTo>
                  <a:lnTo>
                    <a:pt x="129" y="1406"/>
                  </a:lnTo>
                  <a:lnTo>
                    <a:pt x="1223" y="371"/>
                  </a:lnTo>
                  <a:lnTo>
                    <a:pt x="1223" y="371"/>
                  </a:lnTo>
                  <a:cubicBezTo>
                    <a:pt x="1321" y="277"/>
                    <a:pt x="1409" y="210"/>
                    <a:pt x="1489" y="167"/>
                  </a:cubicBezTo>
                  <a:cubicBezTo>
                    <a:pt x="1529" y="146"/>
                    <a:pt x="1568" y="131"/>
                    <a:pt x="1605" y="121"/>
                  </a:cubicBezTo>
                  <a:cubicBezTo>
                    <a:pt x="1642" y="111"/>
                    <a:pt x="1679" y="106"/>
                    <a:pt x="1715" y="106"/>
                  </a:cubicBezTo>
                  <a:cubicBezTo>
                    <a:pt x="1770" y="106"/>
                    <a:pt x="1825" y="116"/>
                    <a:pt x="1884" y="138"/>
                  </a:cubicBezTo>
                  <a:cubicBezTo>
                    <a:pt x="1972" y="170"/>
                    <a:pt x="2070" y="226"/>
                    <a:pt x="2181" y="306"/>
                  </a:cubicBezTo>
                  <a:cubicBezTo>
                    <a:pt x="2293" y="387"/>
                    <a:pt x="2418" y="490"/>
                    <a:pt x="2562" y="612"/>
                  </a:cubicBezTo>
                  <a:cubicBezTo>
                    <a:pt x="2585" y="631"/>
                    <a:pt x="2618" y="628"/>
                    <a:pt x="2637" y="606"/>
                  </a:cubicBezTo>
                  <a:cubicBezTo>
                    <a:pt x="2656" y="584"/>
                    <a:pt x="2653" y="551"/>
                    <a:pt x="2631" y="5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E34B0E8F-7C29-3241-8B05-8DB5DF4ED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946" y="709792"/>
              <a:ext cx="356603" cy="190334"/>
            </a:xfrm>
            <a:custGeom>
              <a:avLst/>
              <a:gdLst>
                <a:gd name="T0" fmla="*/ 2142 w 2158"/>
                <a:gd name="T1" fmla="*/ 438 h 1152"/>
                <a:gd name="T2" fmla="*/ 1725 w 2158"/>
                <a:gd name="T3" fmla="*/ 118 h 1152"/>
                <a:gd name="T4" fmla="*/ 1552 w 2158"/>
                <a:gd name="T5" fmla="*/ 31 h 1152"/>
                <a:gd name="T6" fmla="*/ 1386 w 2158"/>
                <a:gd name="T7" fmla="*/ 0 h 1152"/>
                <a:gd name="T8" fmla="*/ 1261 w 2158"/>
                <a:gd name="T9" fmla="*/ 19 h 1152"/>
                <a:gd name="T10" fmla="*/ 1068 w 2158"/>
                <a:gd name="T11" fmla="*/ 115 h 1152"/>
                <a:gd name="T12" fmla="*/ 852 w 2158"/>
                <a:gd name="T13" fmla="*/ 295 h 1152"/>
                <a:gd name="T14" fmla="*/ 852 w 2158"/>
                <a:gd name="T15" fmla="*/ 295 h 1152"/>
                <a:gd name="T16" fmla="*/ 13 w 2158"/>
                <a:gd name="T17" fmla="*/ 1094 h 1152"/>
                <a:gd name="T18" fmla="*/ 12 w 2158"/>
                <a:gd name="T19" fmla="*/ 1138 h 1152"/>
                <a:gd name="T20" fmla="*/ 56 w 2158"/>
                <a:gd name="T21" fmla="*/ 1139 h 1152"/>
                <a:gd name="T22" fmla="*/ 895 w 2158"/>
                <a:gd name="T23" fmla="*/ 340 h 1152"/>
                <a:gd name="T24" fmla="*/ 895 w 2158"/>
                <a:gd name="T25" fmla="*/ 340 h 1152"/>
                <a:gd name="T26" fmla="*/ 1164 w 2158"/>
                <a:gd name="T27" fmla="*/ 128 h 1152"/>
                <a:gd name="T28" fmla="*/ 1279 w 2158"/>
                <a:gd name="T29" fmla="*/ 79 h 1152"/>
                <a:gd name="T30" fmla="*/ 1386 w 2158"/>
                <a:gd name="T31" fmla="*/ 63 h 1152"/>
                <a:gd name="T32" fmla="*/ 1531 w 2158"/>
                <a:gd name="T33" fmla="*/ 90 h 1152"/>
                <a:gd name="T34" fmla="*/ 1781 w 2158"/>
                <a:gd name="T35" fmla="*/ 231 h 1152"/>
                <a:gd name="T36" fmla="*/ 2102 w 2158"/>
                <a:gd name="T37" fmla="*/ 486 h 1152"/>
                <a:gd name="T38" fmla="*/ 2146 w 2158"/>
                <a:gd name="T39" fmla="*/ 482 h 1152"/>
                <a:gd name="T40" fmla="*/ 2142 w 2158"/>
                <a:gd name="T41" fmla="*/ 43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2142" y="438"/>
                  </a:moveTo>
                  <a:cubicBezTo>
                    <a:pt x="1978" y="301"/>
                    <a:pt x="1845" y="193"/>
                    <a:pt x="1725" y="118"/>
                  </a:cubicBezTo>
                  <a:cubicBezTo>
                    <a:pt x="1664" y="80"/>
                    <a:pt x="1608" y="51"/>
                    <a:pt x="1552" y="31"/>
                  </a:cubicBezTo>
                  <a:cubicBezTo>
                    <a:pt x="1496" y="11"/>
                    <a:pt x="1441" y="0"/>
                    <a:pt x="1386" y="0"/>
                  </a:cubicBezTo>
                  <a:cubicBezTo>
                    <a:pt x="1344" y="0"/>
                    <a:pt x="1303" y="6"/>
                    <a:pt x="1261" y="19"/>
                  </a:cubicBezTo>
                  <a:cubicBezTo>
                    <a:pt x="1198" y="37"/>
                    <a:pt x="1135" y="69"/>
                    <a:pt x="1068" y="115"/>
                  </a:cubicBezTo>
                  <a:cubicBezTo>
                    <a:pt x="1000" y="161"/>
                    <a:pt x="930" y="220"/>
                    <a:pt x="852" y="295"/>
                  </a:cubicBezTo>
                  <a:lnTo>
                    <a:pt x="852" y="295"/>
                  </a:lnTo>
                  <a:lnTo>
                    <a:pt x="13" y="1094"/>
                  </a:lnTo>
                  <a:cubicBezTo>
                    <a:pt x="1" y="1106"/>
                    <a:pt x="0" y="1126"/>
                    <a:pt x="12" y="1138"/>
                  </a:cubicBezTo>
                  <a:cubicBezTo>
                    <a:pt x="24" y="1151"/>
                    <a:pt x="44" y="1151"/>
                    <a:pt x="56" y="1139"/>
                  </a:cubicBezTo>
                  <a:lnTo>
                    <a:pt x="895" y="340"/>
                  </a:lnTo>
                  <a:lnTo>
                    <a:pt x="895" y="340"/>
                  </a:lnTo>
                  <a:cubicBezTo>
                    <a:pt x="997" y="243"/>
                    <a:pt x="1085" y="173"/>
                    <a:pt x="1164" y="128"/>
                  </a:cubicBezTo>
                  <a:cubicBezTo>
                    <a:pt x="1204" y="106"/>
                    <a:pt x="1242" y="89"/>
                    <a:pt x="1279" y="79"/>
                  </a:cubicBezTo>
                  <a:cubicBezTo>
                    <a:pt x="1315" y="68"/>
                    <a:pt x="1351" y="63"/>
                    <a:pt x="1386" y="63"/>
                  </a:cubicBezTo>
                  <a:cubicBezTo>
                    <a:pt x="1433" y="63"/>
                    <a:pt x="1480" y="72"/>
                    <a:pt x="1531" y="90"/>
                  </a:cubicBezTo>
                  <a:cubicBezTo>
                    <a:pt x="1606" y="117"/>
                    <a:pt x="1688" y="164"/>
                    <a:pt x="1781" y="231"/>
                  </a:cubicBezTo>
                  <a:cubicBezTo>
                    <a:pt x="1874" y="298"/>
                    <a:pt x="1979" y="384"/>
                    <a:pt x="2102" y="486"/>
                  </a:cubicBezTo>
                  <a:cubicBezTo>
                    <a:pt x="2115" y="497"/>
                    <a:pt x="2135" y="495"/>
                    <a:pt x="2146" y="482"/>
                  </a:cubicBezTo>
                  <a:cubicBezTo>
                    <a:pt x="2157" y="469"/>
                    <a:pt x="2155" y="449"/>
                    <a:pt x="2142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08D4B6E4-213B-E84A-9B55-3121DC89C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012" y="752818"/>
              <a:ext cx="304826" cy="169186"/>
            </a:xfrm>
            <a:custGeom>
              <a:avLst/>
              <a:gdLst>
                <a:gd name="T0" fmla="*/ 1832 w 1844"/>
                <a:gd name="T1" fmla="*/ 349 h 1021"/>
                <a:gd name="T2" fmla="*/ 1494 w 1844"/>
                <a:gd name="T3" fmla="*/ 93 h 1021"/>
                <a:gd name="T4" fmla="*/ 1356 w 1844"/>
                <a:gd name="T5" fmla="*/ 24 h 1021"/>
                <a:gd name="T6" fmla="*/ 1224 w 1844"/>
                <a:gd name="T7" fmla="*/ 0 h 1021"/>
                <a:gd name="T8" fmla="*/ 1110 w 1844"/>
                <a:gd name="T9" fmla="*/ 18 h 1021"/>
                <a:gd name="T10" fmla="*/ 929 w 1844"/>
                <a:gd name="T11" fmla="*/ 116 h 1021"/>
                <a:gd name="T12" fmla="*/ 715 w 1844"/>
                <a:gd name="T13" fmla="*/ 301 h 1021"/>
                <a:gd name="T14" fmla="*/ 714 w 1844"/>
                <a:gd name="T15" fmla="*/ 301 h 1021"/>
                <a:gd name="T16" fmla="*/ 10 w 1844"/>
                <a:gd name="T17" fmla="*/ 978 h 1021"/>
                <a:gd name="T18" fmla="*/ 9 w 1844"/>
                <a:gd name="T19" fmla="*/ 1011 h 1021"/>
                <a:gd name="T20" fmla="*/ 42 w 1844"/>
                <a:gd name="T21" fmla="*/ 1012 h 1021"/>
                <a:gd name="T22" fmla="*/ 746 w 1844"/>
                <a:gd name="T23" fmla="*/ 334 h 1021"/>
                <a:gd name="T24" fmla="*/ 746 w 1844"/>
                <a:gd name="T25" fmla="*/ 334 h 1021"/>
                <a:gd name="T26" fmla="*/ 1016 w 1844"/>
                <a:gd name="T27" fmla="*/ 114 h 1021"/>
                <a:gd name="T28" fmla="*/ 1124 w 1844"/>
                <a:gd name="T29" fmla="*/ 62 h 1021"/>
                <a:gd name="T30" fmla="*/ 1224 w 1844"/>
                <a:gd name="T31" fmla="*/ 46 h 1021"/>
                <a:gd name="T32" fmla="*/ 1340 w 1844"/>
                <a:gd name="T33" fmla="*/ 67 h 1021"/>
                <a:gd name="T34" fmla="*/ 1542 w 1844"/>
                <a:gd name="T35" fmla="*/ 180 h 1021"/>
                <a:gd name="T36" fmla="*/ 1803 w 1844"/>
                <a:gd name="T37" fmla="*/ 385 h 1021"/>
                <a:gd name="T38" fmla="*/ 1835 w 1844"/>
                <a:gd name="T39" fmla="*/ 381 h 1021"/>
                <a:gd name="T40" fmla="*/ 1832 w 1844"/>
                <a:gd name="T41" fmla="*/ 349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4" h="1021">
                  <a:moveTo>
                    <a:pt x="1832" y="349"/>
                  </a:moveTo>
                  <a:cubicBezTo>
                    <a:pt x="1698" y="239"/>
                    <a:pt x="1590" y="153"/>
                    <a:pt x="1494" y="93"/>
                  </a:cubicBezTo>
                  <a:cubicBezTo>
                    <a:pt x="1446" y="63"/>
                    <a:pt x="1400" y="40"/>
                    <a:pt x="1356" y="24"/>
                  </a:cubicBezTo>
                  <a:cubicBezTo>
                    <a:pt x="1311" y="8"/>
                    <a:pt x="1268" y="0"/>
                    <a:pt x="1224" y="0"/>
                  </a:cubicBezTo>
                  <a:cubicBezTo>
                    <a:pt x="1186" y="0"/>
                    <a:pt x="1148" y="6"/>
                    <a:pt x="1110" y="18"/>
                  </a:cubicBezTo>
                  <a:cubicBezTo>
                    <a:pt x="1052" y="37"/>
                    <a:pt x="993" y="69"/>
                    <a:pt x="929" y="116"/>
                  </a:cubicBezTo>
                  <a:cubicBezTo>
                    <a:pt x="864" y="163"/>
                    <a:pt x="794" y="224"/>
                    <a:pt x="715" y="301"/>
                  </a:cubicBezTo>
                  <a:lnTo>
                    <a:pt x="714" y="301"/>
                  </a:lnTo>
                  <a:lnTo>
                    <a:pt x="10" y="978"/>
                  </a:lnTo>
                  <a:cubicBezTo>
                    <a:pt x="1" y="987"/>
                    <a:pt x="0" y="1002"/>
                    <a:pt x="9" y="1011"/>
                  </a:cubicBezTo>
                  <a:cubicBezTo>
                    <a:pt x="18" y="1020"/>
                    <a:pt x="33" y="1020"/>
                    <a:pt x="42" y="1012"/>
                  </a:cubicBezTo>
                  <a:lnTo>
                    <a:pt x="746" y="334"/>
                  </a:lnTo>
                  <a:lnTo>
                    <a:pt x="746" y="334"/>
                  </a:lnTo>
                  <a:cubicBezTo>
                    <a:pt x="851" y="233"/>
                    <a:pt x="939" y="160"/>
                    <a:pt x="1016" y="114"/>
                  </a:cubicBezTo>
                  <a:cubicBezTo>
                    <a:pt x="1054" y="90"/>
                    <a:pt x="1090" y="73"/>
                    <a:pt x="1124" y="62"/>
                  </a:cubicBezTo>
                  <a:cubicBezTo>
                    <a:pt x="1159" y="51"/>
                    <a:pt x="1191" y="46"/>
                    <a:pt x="1224" y="46"/>
                  </a:cubicBezTo>
                  <a:cubicBezTo>
                    <a:pt x="1262" y="46"/>
                    <a:pt x="1300" y="53"/>
                    <a:pt x="1340" y="67"/>
                  </a:cubicBezTo>
                  <a:cubicBezTo>
                    <a:pt x="1401" y="89"/>
                    <a:pt x="1466" y="127"/>
                    <a:pt x="1542" y="180"/>
                  </a:cubicBezTo>
                  <a:cubicBezTo>
                    <a:pt x="1617" y="234"/>
                    <a:pt x="1702" y="303"/>
                    <a:pt x="1803" y="385"/>
                  </a:cubicBezTo>
                  <a:cubicBezTo>
                    <a:pt x="1813" y="393"/>
                    <a:pt x="1827" y="391"/>
                    <a:pt x="1835" y="381"/>
                  </a:cubicBezTo>
                  <a:cubicBezTo>
                    <a:pt x="1843" y="372"/>
                    <a:pt x="1842" y="357"/>
                    <a:pt x="1832" y="34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073A429-8658-EC43-92EE-0AD58A539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348" y="795114"/>
              <a:ext cx="253049" cy="148038"/>
            </a:xfrm>
            <a:custGeom>
              <a:avLst/>
              <a:gdLst>
                <a:gd name="T0" fmla="*/ 1522 w 1530"/>
                <a:gd name="T1" fmla="*/ 264 h 895"/>
                <a:gd name="T2" fmla="*/ 1260 w 1530"/>
                <a:gd name="T3" fmla="*/ 70 h 895"/>
                <a:gd name="T4" fmla="*/ 1156 w 1530"/>
                <a:gd name="T5" fmla="*/ 18 h 895"/>
                <a:gd name="T6" fmla="*/ 1057 w 1530"/>
                <a:gd name="T7" fmla="*/ 0 h 895"/>
                <a:gd name="T8" fmla="*/ 957 w 1530"/>
                <a:gd name="T9" fmla="*/ 19 h 895"/>
                <a:gd name="T10" fmla="*/ 791 w 1530"/>
                <a:gd name="T11" fmla="*/ 119 h 895"/>
                <a:gd name="T12" fmla="*/ 577 w 1530"/>
                <a:gd name="T13" fmla="*/ 310 h 895"/>
                <a:gd name="T14" fmla="*/ 577 w 1530"/>
                <a:gd name="T15" fmla="*/ 310 h 895"/>
                <a:gd name="T16" fmla="*/ 6 w 1530"/>
                <a:gd name="T17" fmla="*/ 867 h 895"/>
                <a:gd name="T18" fmla="*/ 6 w 1530"/>
                <a:gd name="T19" fmla="*/ 888 h 895"/>
                <a:gd name="T20" fmla="*/ 27 w 1530"/>
                <a:gd name="T21" fmla="*/ 888 h 895"/>
                <a:gd name="T22" fmla="*/ 598 w 1530"/>
                <a:gd name="T23" fmla="*/ 331 h 895"/>
                <a:gd name="T24" fmla="*/ 598 w 1530"/>
                <a:gd name="T25" fmla="*/ 331 h 895"/>
                <a:gd name="T26" fmla="*/ 866 w 1530"/>
                <a:gd name="T27" fmla="*/ 101 h 895"/>
                <a:gd name="T28" fmla="*/ 968 w 1530"/>
                <a:gd name="T29" fmla="*/ 47 h 895"/>
                <a:gd name="T30" fmla="*/ 1057 w 1530"/>
                <a:gd name="T31" fmla="*/ 29 h 895"/>
                <a:gd name="T32" fmla="*/ 1146 w 1530"/>
                <a:gd name="T33" fmla="*/ 46 h 895"/>
                <a:gd name="T34" fmla="*/ 1300 w 1530"/>
                <a:gd name="T35" fmla="*/ 132 h 895"/>
                <a:gd name="T36" fmla="*/ 1504 w 1530"/>
                <a:gd name="T37" fmla="*/ 287 h 895"/>
                <a:gd name="T38" fmla="*/ 1524 w 1530"/>
                <a:gd name="T39" fmla="*/ 285 h 895"/>
                <a:gd name="T40" fmla="*/ 1522 w 1530"/>
                <a:gd name="T41" fmla="*/ 264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0" h="895">
                  <a:moveTo>
                    <a:pt x="1522" y="264"/>
                  </a:moveTo>
                  <a:cubicBezTo>
                    <a:pt x="1417" y="180"/>
                    <a:pt x="1334" y="115"/>
                    <a:pt x="1260" y="70"/>
                  </a:cubicBezTo>
                  <a:cubicBezTo>
                    <a:pt x="1224" y="47"/>
                    <a:pt x="1189" y="30"/>
                    <a:pt x="1156" y="18"/>
                  </a:cubicBezTo>
                  <a:cubicBezTo>
                    <a:pt x="1123" y="6"/>
                    <a:pt x="1090" y="0"/>
                    <a:pt x="1057" y="0"/>
                  </a:cubicBezTo>
                  <a:cubicBezTo>
                    <a:pt x="1024" y="0"/>
                    <a:pt x="991" y="6"/>
                    <a:pt x="957" y="19"/>
                  </a:cubicBezTo>
                  <a:cubicBezTo>
                    <a:pt x="906" y="38"/>
                    <a:pt x="852" y="71"/>
                    <a:pt x="791" y="119"/>
                  </a:cubicBezTo>
                  <a:cubicBezTo>
                    <a:pt x="729" y="167"/>
                    <a:pt x="660" y="231"/>
                    <a:pt x="577" y="310"/>
                  </a:cubicBezTo>
                  <a:lnTo>
                    <a:pt x="577" y="310"/>
                  </a:lnTo>
                  <a:lnTo>
                    <a:pt x="6" y="867"/>
                  </a:lnTo>
                  <a:cubicBezTo>
                    <a:pt x="0" y="873"/>
                    <a:pt x="0" y="882"/>
                    <a:pt x="6" y="888"/>
                  </a:cubicBezTo>
                  <a:cubicBezTo>
                    <a:pt x="12" y="894"/>
                    <a:pt x="21" y="894"/>
                    <a:pt x="27" y="888"/>
                  </a:cubicBezTo>
                  <a:lnTo>
                    <a:pt x="598" y="331"/>
                  </a:lnTo>
                  <a:lnTo>
                    <a:pt x="598" y="331"/>
                  </a:lnTo>
                  <a:cubicBezTo>
                    <a:pt x="707" y="226"/>
                    <a:pt x="793" y="150"/>
                    <a:pt x="866" y="101"/>
                  </a:cubicBezTo>
                  <a:cubicBezTo>
                    <a:pt x="903" y="76"/>
                    <a:pt x="936" y="58"/>
                    <a:pt x="968" y="47"/>
                  </a:cubicBezTo>
                  <a:cubicBezTo>
                    <a:pt x="999" y="35"/>
                    <a:pt x="1028" y="29"/>
                    <a:pt x="1057" y="29"/>
                  </a:cubicBezTo>
                  <a:cubicBezTo>
                    <a:pt x="1086" y="29"/>
                    <a:pt x="1115" y="35"/>
                    <a:pt x="1146" y="46"/>
                  </a:cubicBezTo>
                  <a:cubicBezTo>
                    <a:pt x="1192" y="62"/>
                    <a:pt x="1242" y="91"/>
                    <a:pt x="1300" y="132"/>
                  </a:cubicBezTo>
                  <a:cubicBezTo>
                    <a:pt x="1359" y="172"/>
                    <a:pt x="1425" y="225"/>
                    <a:pt x="1504" y="287"/>
                  </a:cubicBezTo>
                  <a:cubicBezTo>
                    <a:pt x="1510" y="292"/>
                    <a:pt x="1518" y="291"/>
                    <a:pt x="1524" y="285"/>
                  </a:cubicBezTo>
                  <a:cubicBezTo>
                    <a:pt x="1529" y="279"/>
                    <a:pt x="1528" y="269"/>
                    <a:pt x="1522" y="2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B9CB57C-5EF1-7045-A70B-14CD6B5A9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413" y="835952"/>
              <a:ext cx="201273" cy="127619"/>
            </a:xfrm>
            <a:custGeom>
              <a:avLst/>
              <a:gdLst>
                <a:gd name="T0" fmla="*/ 1212 w 1217"/>
                <a:gd name="T1" fmla="*/ 184 h 773"/>
                <a:gd name="T2" fmla="*/ 1023 w 1217"/>
                <a:gd name="T3" fmla="*/ 48 h 773"/>
                <a:gd name="T4" fmla="*/ 884 w 1217"/>
                <a:gd name="T5" fmla="*/ 0 h 773"/>
                <a:gd name="T6" fmla="*/ 801 w 1217"/>
                <a:gd name="T7" fmla="*/ 20 h 773"/>
                <a:gd name="T8" fmla="*/ 653 w 1217"/>
                <a:gd name="T9" fmla="*/ 124 h 773"/>
                <a:gd name="T10" fmla="*/ 440 w 1217"/>
                <a:gd name="T11" fmla="*/ 324 h 773"/>
                <a:gd name="T12" fmla="*/ 440 w 1217"/>
                <a:gd name="T13" fmla="*/ 324 h 773"/>
                <a:gd name="T14" fmla="*/ 3 w 1217"/>
                <a:gd name="T15" fmla="*/ 760 h 773"/>
                <a:gd name="T16" fmla="*/ 3 w 1217"/>
                <a:gd name="T17" fmla="*/ 770 h 773"/>
                <a:gd name="T18" fmla="*/ 12 w 1217"/>
                <a:gd name="T19" fmla="*/ 770 h 773"/>
                <a:gd name="T20" fmla="*/ 449 w 1217"/>
                <a:gd name="T21" fmla="*/ 333 h 773"/>
                <a:gd name="T22" fmla="*/ 716 w 1217"/>
                <a:gd name="T23" fmla="*/ 90 h 773"/>
                <a:gd name="T24" fmla="*/ 806 w 1217"/>
                <a:gd name="T25" fmla="*/ 32 h 773"/>
                <a:gd name="T26" fmla="*/ 884 w 1217"/>
                <a:gd name="T27" fmla="*/ 13 h 773"/>
                <a:gd name="T28" fmla="*/ 1016 w 1217"/>
                <a:gd name="T29" fmla="*/ 60 h 773"/>
                <a:gd name="T30" fmla="*/ 1204 w 1217"/>
                <a:gd name="T31" fmla="*/ 195 h 773"/>
                <a:gd name="T32" fmla="*/ 1214 w 1217"/>
                <a:gd name="T33" fmla="*/ 194 h 773"/>
                <a:gd name="T34" fmla="*/ 1212 w 1217"/>
                <a:gd name="T35" fmla="*/ 18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1212" y="184"/>
                  </a:moveTo>
                  <a:cubicBezTo>
                    <a:pt x="1135" y="125"/>
                    <a:pt x="1075" y="80"/>
                    <a:pt x="1023" y="48"/>
                  </a:cubicBezTo>
                  <a:cubicBezTo>
                    <a:pt x="971" y="17"/>
                    <a:pt x="928" y="0"/>
                    <a:pt x="884" y="0"/>
                  </a:cubicBezTo>
                  <a:cubicBezTo>
                    <a:pt x="856" y="0"/>
                    <a:pt x="829" y="7"/>
                    <a:pt x="801" y="20"/>
                  </a:cubicBezTo>
                  <a:cubicBezTo>
                    <a:pt x="758" y="39"/>
                    <a:pt x="711" y="74"/>
                    <a:pt x="653" y="124"/>
                  </a:cubicBezTo>
                  <a:cubicBezTo>
                    <a:pt x="595" y="175"/>
                    <a:pt x="527" y="241"/>
                    <a:pt x="440" y="324"/>
                  </a:cubicBezTo>
                  <a:lnTo>
                    <a:pt x="440" y="324"/>
                  </a:lnTo>
                  <a:lnTo>
                    <a:pt x="3" y="760"/>
                  </a:lnTo>
                  <a:cubicBezTo>
                    <a:pt x="0" y="763"/>
                    <a:pt x="0" y="767"/>
                    <a:pt x="3" y="770"/>
                  </a:cubicBezTo>
                  <a:cubicBezTo>
                    <a:pt x="5" y="772"/>
                    <a:pt x="10" y="772"/>
                    <a:pt x="12" y="770"/>
                  </a:cubicBezTo>
                  <a:lnTo>
                    <a:pt x="449" y="333"/>
                  </a:lnTo>
                  <a:cubicBezTo>
                    <a:pt x="565" y="223"/>
                    <a:pt x="648" y="142"/>
                    <a:pt x="716" y="90"/>
                  </a:cubicBezTo>
                  <a:cubicBezTo>
                    <a:pt x="749" y="63"/>
                    <a:pt x="778" y="44"/>
                    <a:pt x="806" y="32"/>
                  </a:cubicBezTo>
                  <a:cubicBezTo>
                    <a:pt x="833" y="19"/>
                    <a:pt x="859" y="13"/>
                    <a:pt x="884" y="13"/>
                  </a:cubicBezTo>
                  <a:cubicBezTo>
                    <a:pt x="924" y="13"/>
                    <a:pt x="966" y="29"/>
                    <a:pt x="1016" y="60"/>
                  </a:cubicBezTo>
                  <a:cubicBezTo>
                    <a:pt x="1067" y="90"/>
                    <a:pt x="1127" y="136"/>
                    <a:pt x="1204" y="195"/>
                  </a:cubicBezTo>
                  <a:cubicBezTo>
                    <a:pt x="1207" y="197"/>
                    <a:pt x="1211" y="197"/>
                    <a:pt x="1214" y="194"/>
                  </a:cubicBezTo>
                  <a:cubicBezTo>
                    <a:pt x="1216" y="191"/>
                    <a:pt x="1215" y="187"/>
                    <a:pt x="1212" y="18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9187B6AA-F9BB-264E-BDCA-C7E0AC3A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093" y="858559"/>
              <a:ext cx="72925" cy="48130"/>
            </a:xfrm>
            <a:custGeom>
              <a:avLst/>
              <a:gdLst>
                <a:gd name="T0" fmla="*/ 49 w 442"/>
                <a:gd name="T1" fmla="*/ 200 h 293"/>
                <a:gd name="T2" fmla="*/ 0 w 442"/>
                <a:gd name="T3" fmla="*/ 156 h 293"/>
                <a:gd name="T4" fmla="*/ 45 w 442"/>
                <a:gd name="T5" fmla="*/ 107 h 293"/>
                <a:gd name="T6" fmla="*/ 392 w 442"/>
                <a:gd name="T7" fmla="*/ 91 h 293"/>
                <a:gd name="T8" fmla="*/ 441 w 442"/>
                <a:gd name="T9" fmla="*/ 137 h 293"/>
                <a:gd name="T10" fmla="*/ 396 w 442"/>
                <a:gd name="T11" fmla="*/ 185 h 293"/>
                <a:gd name="T12" fmla="*/ 49 w 442"/>
                <a:gd name="T13" fmla="*/ 20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293">
                  <a:moveTo>
                    <a:pt x="49" y="200"/>
                  </a:moveTo>
                  <a:lnTo>
                    <a:pt x="0" y="156"/>
                  </a:lnTo>
                  <a:lnTo>
                    <a:pt x="45" y="107"/>
                  </a:lnTo>
                  <a:cubicBezTo>
                    <a:pt x="136" y="7"/>
                    <a:pt x="292" y="0"/>
                    <a:pt x="392" y="91"/>
                  </a:cubicBezTo>
                  <a:lnTo>
                    <a:pt x="441" y="137"/>
                  </a:lnTo>
                  <a:lnTo>
                    <a:pt x="396" y="185"/>
                  </a:lnTo>
                  <a:cubicBezTo>
                    <a:pt x="304" y="285"/>
                    <a:pt x="149" y="292"/>
                    <a:pt x="49" y="2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F0503EB-0084-CC4A-A491-E37EE9525D14}"/>
              </a:ext>
            </a:extLst>
          </p:cNvPr>
          <p:cNvGrpSpPr/>
          <p:nvPr userDrawn="1"/>
        </p:nvGrpSpPr>
        <p:grpSpPr>
          <a:xfrm>
            <a:off x="10327565" y="424110"/>
            <a:ext cx="1107996" cy="382841"/>
            <a:chOff x="10327565" y="424110"/>
            <a:chExt cx="1107996" cy="38284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00C4A7F-6676-534F-B5C8-2DE66581026F}"/>
                </a:ext>
              </a:extLst>
            </p:cNvPr>
            <p:cNvGrpSpPr/>
            <p:nvPr userDrawn="1"/>
          </p:nvGrpSpPr>
          <p:grpSpPr>
            <a:xfrm>
              <a:off x="10413894" y="437620"/>
              <a:ext cx="927707" cy="369331"/>
              <a:chOff x="1113126" y="809213"/>
              <a:chExt cx="2133357" cy="523762"/>
            </a:xfrm>
            <a:solidFill>
              <a:schemeClr val="bg1">
                <a:lumMod val="75000"/>
              </a:schemeClr>
            </a:solidFill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0A41422-4096-DC41-BB33-0916940AC495}"/>
                  </a:ext>
                </a:extLst>
              </p:cNvPr>
              <p:cNvSpPr/>
              <p:nvPr userDrawn="1"/>
            </p:nvSpPr>
            <p:spPr>
              <a:xfrm>
                <a:off x="1113126" y="809213"/>
                <a:ext cx="523762" cy="523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D5CEC13B-80D5-3947-B160-212A9A11A3AA}"/>
                  </a:ext>
                </a:extLst>
              </p:cNvPr>
              <p:cNvSpPr/>
              <p:nvPr userDrawn="1"/>
            </p:nvSpPr>
            <p:spPr>
              <a:xfrm>
                <a:off x="1649658" y="809213"/>
                <a:ext cx="523762" cy="523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E321B4EF-8B5E-3B4F-BDCB-CBEE690C65EA}"/>
                  </a:ext>
                </a:extLst>
              </p:cNvPr>
              <p:cNvSpPr/>
              <p:nvPr userDrawn="1"/>
            </p:nvSpPr>
            <p:spPr>
              <a:xfrm>
                <a:off x="2186190" y="809213"/>
                <a:ext cx="523762" cy="523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6CD2DC0C-4C61-DA48-9E4B-060D09B0B54B}"/>
                  </a:ext>
                </a:extLst>
              </p:cNvPr>
              <p:cNvSpPr/>
              <p:nvPr userDrawn="1"/>
            </p:nvSpPr>
            <p:spPr>
              <a:xfrm>
                <a:off x="2722721" y="809213"/>
                <a:ext cx="523762" cy="523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3037419-16FC-5B47-8EC6-875FDF21173A}"/>
                </a:ext>
              </a:extLst>
            </p:cNvPr>
            <p:cNvSpPr/>
            <p:nvPr userDrawn="1"/>
          </p:nvSpPr>
          <p:spPr>
            <a:xfrm>
              <a:off x="10327565" y="424110"/>
              <a:ext cx="110799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800" b="1" cap="none" spc="0" dirty="0">
                  <a:ln w="22225">
                    <a:noFill/>
                    <a:prstDash val="solid"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</a:rPr>
                <a:t>我的学校</a:t>
              </a:r>
            </a:p>
          </p:txBody>
        </p:sp>
      </p:grpSp>
      <p:sp>
        <p:nvSpPr>
          <p:cNvPr id="53" name="文本框 24">
            <a:extLst>
              <a:ext uri="{FF2B5EF4-FFF2-40B4-BE49-F238E27FC236}">
                <a16:creationId xmlns:a16="http://schemas.microsoft.com/office/drawing/2014/main" id="{C343F0B3-495F-9444-816E-38B2C9F55C5E}"/>
              </a:ext>
            </a:extLst>
          </p:cNvPr>
          <p:cNvSpPr txBox="1"/>
          <p:nvPr userDrawn="1"/>
        </p:nvSpPr>
        <p:spPr>
          <a:xfrm>
            <a:off x="9916558" y="861402"/>
            <a:ext cx="191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10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TIPCC</a:t>
            </a:r>
            <a:r>
              <a:rPr lang="zh-CN" altLang="en-US" sz="10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</a:p>
        </p:txBody>
      </p:sp>
    </p:spTree>
    <p:extLst>
      <p:ext uri="{BB962C8B-B14F-4D97-AF65-F5344CB8AC3E}">
        <p14:creationId xmlns:p14="http://schemas.microsoft.com/office/powerpoint/2010/main" val="48727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AAA80D-F069-DE49-8F34-B637A12C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08" y="365126"/>
            <a:ext cx="8220812" cy="879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AAE3F-F071-E445-8B18-8EAF39793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0270"/>
            <a:ext cx="10515600" cy="45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E21652-6A28-F54F-98C2-D24C55AD3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6B5948C6-0782-6042-A859-FD82FD45C478}" type="datetime1">
              <a:rPr kumimoji="1" lang="zh-CN" altLang="en-US" smtClean="0"/>
              <a:pPr/>
              <a:t>2021/10/6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B9D617-AB6E-774C-A385-AAFEFB927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17F525-3365-224F-AAA7-E3B9B3011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394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D4D1E41-7A09-AB4A-A4E1-09765ADA269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653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Visio___.vsdx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F4557-9C48-9D4D-A8AC-E1BCC4493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91254"/>
            <a:ext cx="9144000" cy="2002674"/>
          </a:xfrm>
        </p:spPr>
        <p:txBody>
          <a:bodyPr>
            <a:normAutofit fontScale="90000"/>
          </a:bodyPr>
          <a:lstStyle/>
          <a:p>
            <a:r>
              <a:rPr kumimoji="1" lang="zh-CN" altLang="en-US" sz="4400" dirty="0"/>
              <a:t>第九章 电子商务平台的设计与实现（</a:t>
            </a:r>
            <a:r>
              <a:rPr kumimoji="1" lang="en-US" altLang="zh-CN" sz="4400" dirty="0"/>
              <a:t>Spring </a:t>
            </a:r>
            <a:r>
              <a:rPr kumimoji="1" lang="en-US" altLang="zh-CN" sz="4400" dirty="0" err="1"/>
              <a:t>Boot+Thymleaf+MyBatis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AADDAC-3DB3-ED4C-BCFE-CFA683990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7942"/>
            <a:ext cx="9144000" cy="1657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/>
              <a:t>授课教师：陈恒</a:t>
            </a:r>
            <a:endParaRPr kumimoji="1" lang="en-US" altLang="zh-CN" sz="3200" dirty="0"/>
          </a:p>
          <a:p>
            <a:pPr>
              <a:lnSpc>
                <a:spcPct val="150000"/>
              </a:lnSpc>
            </a:pPr>
            <a:r>
              <a:rPr kumimoji="1" lang="zh-CN" altLang="en-US" sz="3200" dirty="0"/>
              <a:t>大连外国语大学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465913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B17D-835F-4682-9A7D-0297DEA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8E6EB-ED59-404D-811D-DAA71491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D7B4A7-4A4B-45B6-96BA-7E3AFE60B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58628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9.1  </a:t>
            </a:r>
            <a:r>
              <a:rPr kumimoji="1" lang="zh-CN" altLang="en-US" dirty="0"/>
              <a:t>系统设计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>
                <a:solidFill>
                  <a:srgbClr val="C00000"/>
                </a:solidFill>
              </a:rPr>
              <a:t>9.2  </a:t>
            </a:r>
            <a:r>
              <a:rPr kumimoji="1" lang="zh-CN" altLang="en-US" dirty="0">
                <a:solidFill>
                  <a:srgbClr val="C00000"/>
                </a:solidFill>
              </a:rPr>
              <a:t>数据库设计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9.3  </a:t>
            </a:r>
            <a:r>
              <a:rPr kumimoji="1" lang="zh-CN" altLang="en-US" dirty="0"/>
              <a:t>系统管理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9.4  </a:t>
            </a:r>
            <a:r>
              <a:rPr kumimoji="1" lang="zh-CN" altLang="en-US" dirty="0"/>
              <a:t>组件设计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9.5  </a:t>
            </a:r>
            <a:r>
              <a:rPr kumimoji="1" lang="zh-CN" altLang="en-US" dirty="0"/>
              <a:t>后台管理子系统的实现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9.6  </a:t>
            </a:r>
            <a:r>
              <a:rPr kumimoji="1" lang="zh-CN" altLang="en-US" dirty="0"/>
              <a:t>前台电子商务子系统的实现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92734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1EF2B-9EA5-49DC-AEEE-25511657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DADBB0-1884-47FC-ADED-F90CC151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99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894A32-9EFB-483E-80B0-28193BE20CEC}"/>
              </a:ext>
            </a:extLst>
          </p:cNvPr>
          <p:cNvSpPr txBox="1"/>
          <p:nvPr/>
        </p:nvSpPr>
        <p:spPr>
          <a:xfrm>
            <a:off x="1101687" y="1454227"/>
            <a:ext cx="8426633" cy="25355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isUse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bemail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#{bemail}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&lt;insert id="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register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insert into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(id,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bemail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 values(null, #{bemail}, #{bpwd})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&lt;/insert&gt;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06288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9.6.4  </a:t>
            </a:r>
            <a:r>
              <a:rPr lang="zh-CN" altLang="en-US" dirty="0">
                <a:solidFill>
                  <a:srgbClr val="C00000"/>
                </a:solidFill>
              </a:rPr>
              <a:t>用户登录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084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A81B9-D078-48C2-8136-DA1C0F67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D6026-1EB9-4235-9399-2D26FBF85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用户注册成功后，跳转到登录页面</a:t>
            </a:r>
            <a:r>
              <a:rPr lang="en-US" altLang="zh-CN" dirty="0">
                <a:solidFill>
                  <a:srgbClr val="C00000"/>
                </a:solidFill>
              </a:rPr>
              <a:t>login.html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输入信息后单击“登录”，将用户输入的</a:t>
            </a:r>
            <a:r>
              <a:rPr lang="en-US" altLang="zh-CN" dirty="0"/>
              <a:t>E-mail</a:t>
            </a:r>
            <a:r>
              <a:rPr lang="zh-CN" altLang="en-US" dirty="0"/>
              <a:t>、密码以及验证码提交给</a:t>
            </a:r>
            <a:r>
              <a:rPr lang="en-US" altLang="zh-CN" dirty="0">
                <a:solidFill>
                  <a:srgbClr val="C00000"/>
                </a:solidFill>
              </a:rPr>
              <a:t>user/login</a:t>
            </a:r>
            <a:r>
              <a:rPr lang="zh-CN" altLang="en-US" dirty="0"/>
              <a:t>请求处理。系统根据</a:t>
            </a:r>
            <a:r>
              <a:rPr lang="en-US" altLang="zh-CN" dirty="0">
                <a:solidFill>
                  <a:srgbClr val="C00000"/>
                </a:solidFill>
              </a:rPr>
              <a:t>@RequestMapping</a:t>
            </a:r>
            <a:r>
              <a:rPr lang="zh-CN" altLang="en-US" dirty="0"/>
              <a:t>注解找到</a:t>
            </a:r>
            <a:r>
              <a:rPr lang="en-US" altLang="zh-CN" dirty="0" err="1"/>
              <a:t>com.ch.ebusiness.controller.before.UserController</a:t>
            </a:r>
            <a:r>
              <a:rPr lang="zh-CN" altLang="en-US" dirty="0"/>
              <a:t>控制器类的</a:t>
            </a:r>
            <a:r>
              <a:rPr lang="en-US" altLang="zh-CN" dirty="0">
                <a:solidFill>
                  <a:srgbClr val="C00000"/>
                </a:solidFill>
              </a:rPr>
              <a:t>login</a:t>
            </a:r>
            <a:r>
              <a:rPr lang="zh-CN" altLang="en-US" dirty="0"/>
              <a:t>方法处理请求。登录成功后，将用户的登录信息保存在</a:t>
            </a:r>
            <a:r>
              <a:rPr lang="en-US" altLang="zh-CN" dirty="0">
                <a:solidFill>
                  <a:srgbClr val="C00000"/>
                </a:solidFill>
              </a:rPr>
              <a:t>session</a:t>
            </a:r>
            <a:r>
              <a:rPr lang="zh-CN" altLang="en-US" dirty="0"/>
              <a:t>对象中，然后回到网站首页。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6C3A92-078C-4304-AA50-F644B826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101</a:t>
            </a:fld>
            <a:endParaRPr kumimoji="1" lang="zh-CN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E8186DC-FD33-469D-AA05-AE8C6978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56" y="4403724"/>
            <a:ext cx="4179887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7694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3E040-34A7-4B92-B62C-C7B0A686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D92AA6-53B7-477C-8E34-0DF3E5B8D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该功能模块涉及</a:t>
            </a:r>
            <a:r>
              <a:rPr lang="en-US" altLang="zh-CN" dirty="0" err="1"/>
              <a:t>com.ch.ebusiness.controller.before.UserController</a:t>
            </a:r>
            <a:r>
              <a:rPr lang="zh-CN" altLang="en-US" dirty="0"/>
              <a:t>控制器类的</a:t>
            </a:r>
            <a:r>
              <a:rPr lang="en-US" altLang="zh-CN" dirty="0">
                <a:solidFill>
                  <a:srgbClr val="C00000"/>
                </a:solidFill>
              </a:rPr>
              <a:t>login</a:t>
            </a:r>
            <a:r>
              <a:rPr lang="zh-CN" altLang="en-US" dirty="0"/>
              <a:t>方法。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72B1C3-05A9-4E6A-B3E7-DE8F649A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102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FC4B94-E93B-48F4-86A1-9F071855EC2F}"/>
              </a:ext>
            </a:extLst>
          </p:cNvPr>
          <p:cNvSpPr txBox="1"/>
          <p:nvPr/>
        </p:nvSpPr>
        <p:spPr>
          <a:xfrm>
            <a:off x="1134737" y="3040655"/>
            <a:ext cx="8053330" cy="2308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@RequestMapping("/login")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public String login(@ModelAttribute("bUser") @Validated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BindingResult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Model model)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if(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rs.hasErrors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()){//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验证失败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    return "user/login";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userService.login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session, model);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7607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BBCC7-6905-49DD-9A21-5F83F397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5C2CE6-44BB-4E9A-A955-533A80C6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103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21D140-455A-4563-BB3A-C52B38407E3A}"/>
              </a:ext>
            </a:extLst>
          </p:cNvPr>
          <p:cNvSpPr txBox="1"/>
          <p:nvPr/>
        </p:nvSpPr>
        <p:spPr>
          <a:xfrm>
            <a:off x="1307508" y="1465243"/>
            <a:ext cx="8971229" cy="4801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	@Override</a:t>
            </a:r>
          </a:p>
          <a:p>
            <a:r>
              <a:rPr lang="en-US" altLang="zh-CN" dirty="0"/>
              <a:t>	public String </a:t>
            </a:r>
            <a:r>
              <a:rPr lang="en-US" altLang="zh-CN" b="1" dirty="0">
                <a:solidFill>
                  <a:srgbClr val="C00000"/>
                </a:solidFill>
              </a:rPr>
              <a:t>login</a:t>
            </a:r>
            <a:r>
              <a:rPr lang="en-US" altLang="zh-CN" dirty="0"/>
              <a:t>(</a:t>
            </a:r>
            <a:r>
              <a:rPr lang="en-US" altLang="zh-CN" dirty="0" err="1"/>
              <a:t>BUser</a:t>
            </a:r>
            <a:r>
              <a:rPr lang="en-US" altLang="zh-CN" dirty="0"/>
              <a:t> </a:t>
            </a:r>
            <a:r>
              <a:rPr lang="en-US" altLang="zh-CN" dirty="0" err="1"/>
              <a:t>bUser</a:t>
            </a:r>
            <a:r>
              <a:rPr lang="en-US" altLang="zh-CN" dirty="0"/>
              <a:t>, </a:t>
            </a:r>
            <a:r>
              <a:rPr lang="en-US" altLang="zh-CN" dirty="0" err="1"/>
              <a:t>HttpSession</a:t>
            </a:r>
            <a:r>
              <a:rPr lang="en-US" altLang="zh-CN" dirty="0"/>
              <a:t> session, Model model) {</a:t>
            </a:r>
          </a:p>
          <a:p>
            <a:r>
              <a:rPr lang="en-US" altLang="zh-CN" dirty="0"/>
              <a:t>		//</a:t>
            </a:r>
            <a:r>
              <a:rPr lang="zh-CN" altLang="en-US" dirty="0"/>
              <a:t>对密码</a:t>
            </a:r>
            <a:r>
              <a:rPr lang="en-US" altLang="zh-CN" dirty="0"/>
              <a:t>MD5</a:t>
            </a:r>
            <a:r>
              <a:rPr lang="zh-CN" altLang="en-US" dirty="0"/>
              <a:t>加密</a:t>
            </a:r>
          </a:p>
          <a:p>
            <a:r>
              <a:rPr lang="zh-CN" altLang="en-US" dirty="0"/>
              <a:t>		</a:t>
            </a:r>
            <a:r>
              <a:rPr lang="en-US" altLang="zh-CN" dirty="0" err="1"/>
              <a:t>bUser.setBpwd</a:t>
            </a:r>
            <a:r>
              <a:rPr lang="en-US" altLang="zh-CN" dirty="0"/>
              <a:t>(MD5Util.MD5(</a:t>
            </a:r>
            <a:r>
              <a:rPr lang="en-US" altLang="zh-CN" dirty="0" err="1"/>
              <a:t>bUser.getBpwd</a:t>
            </a:r>
            <a:r>
              <a:rPr lang="en-US" altLang="zh-CN" dirty="0"/>
              <a:t>()));</a:t>
            </a:r>
          </a:p>
          <a:p>
            <a:r>
              <a:rPr lang="en-US" altLang="zh-CN" dirty="0"/>
              <a:t>		String rand = (String)</a:t>
            </a:r>
            <a:r>
              <a:rPr lang="en-US" altLang="zh-CN" dirty="0" err="1"/>
              <a:t>session.getAttribute</a:t>
            </a:r>
            <a:r>
              <a:rPr lang="en-US" altLang="zh-CN" dirty="0"/>
              <a:t>("rand");</a:t>
            </a:r>
          </a:p>
          <a:p>
            <a:r>
              <a:rPr lang="en-US" altLang="zh-CN" dirty="0"/>
              <a:t>		if(!</a:t>
            </a:r>
            <a:r>
              <a:rPr lang="en-US" altLang="zh-CN" dirty="0" err="1"/>
              <a:t>rand.equalsIgnoreCase</a:t>
            </a:r>
            <a:r>
              <a:rPr lang="en-US" altLang="zh-CN" dirty="0"/>
              <a:t>(</a:t>
            </a:r>
            <a:r>
              <a:rPr lang="en-US" altLang="zh-CN" dirty="0" err="1"/>
              <a:t>bUser.getCode</a:t>
            </a:r>
            <a:r>
              <a:rPr lang="en-US" altLang="zh-CN" dirty="0"/>
              <a:t>())) {</a:t>
            </a:r>
          </a:p>
          <a:p>
            <a:r>
              <a:rPr lang="en-US" altLang="zh-CN" dirty="0"/>
              <a:t>			</a:t>
            </a:r>
            <a:r>
              <a:rPr lang="en-US" altLang="zh-CN" dirty="0" err="1"/>
              <a:t>model.addAttribute</a:t>
            </a:r>
            <a:r>
              <a:rPr lang="en-US" altLang="zh-CN" dirty="0"/>
              <a:t>("</a:t>
            </a:r>
            <a:r>
              <a:rPr lang="en-US" altLang="zh-CN" dirty="0" err="1"/>
              <a:t>errorMessage</a:t>
            </a:r>
            <a:r>
              <a:rPr lang="en-US" altLang="zh-CN" dirty="0"/>
              <a:t>", "</a:t>
            </a:r>
            <a:r>
              <a:rPr lang="zh-CN" altLang="en-US" dirty="0"/>
              <a:t>验证码错误！</a:t>
            </a:r>
            <a:r>
              <a:rPr lang="en-US" altLang="zh-CN" dirty="0"/>
              <a:t>");</a:t>
            </a:r>
          </a:p>
          <a:p>
            <a:r>
              <a:rPr lang="en-US" altLang="zh-CN" dirty="0"/>
              <a:t>			return "user/login";</a:t>
            </a:r>
          </a:p>
          <a:p>
            <a:r>
              <a:rPr lang="en-US" altLang="zh-CN" dirty="0"/>
              <a:t>		}</a:t>
            </a:r>
          </a:p>
          <a:p>
            <a:r>
              <a:rPr lang="en-US" altLang="zh-CN" dirty="0"/>
              <a:t>		List&lt;</a:t>
            </a:r>
            <a:r>
              <a:rPr lang="en-US" altLang="zh-CN" dirty="0" err="1"/>
              <a:t>BUser</a:t>
            </a:r>
            <a:r>
              <a:rPr lang="en-US" altLang="zh-CN" dirty="0"/>
              <a:t>&gt; list = </a:t>
            </a:r>
            <a:r>
              <a:rPr lang="en-US" altLang="zh-CN" dirty="0" err="1"/>
              <a:t>userRepository.login</a:t>
            </a:r>
            <a:r>
              <a:rPr lang="en-US" altLang="zh-CN" dirty="0"/>
              <a:t>(</a:t>
            </a:r>
            <a:r>
              <a:rPr lang="en-US" altLang="zh-CN" dirty="0" err="1"/>
              <a:t>bUser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	if(</a:t>
            </a:r>
            <a:r>
              <a:rPr lang="en-US" altLang="zh-CN" dirty="0" err="1"/>
              <a:t>list.size</a:t>
            </a:r>
            <a:r>
              <a:rPr lang="en-US" altLang="zh-CN" dirty="0"/>
              <a:t>() &gt; 0) {</a:t>
            </a:r>
          </a:p>
          <a:p>
            <a:r>
              <a:rPr lang="en-US" altLang="zh-CN" dirty="0"/>
              <a:t>			</a:t>
            </a:r>
            <a:r>
              <a:rPr lang="en-US" altLang="zh-CN" dirty="0" err="1"/>
              <a:t>session.setAttribute</a:t>
            </a:r>
            <a:r>
              <a:rPr lang="en-US" altLang="zh-CN" dirty="0"/>
              <a:t>("</a:t>
            </a:r>
            <a:r>
              <a:rPr lang="en-US" altLang="zh-CN" dirty="0" err="1"/>
              <a:t>bUser</a:t>
            </a:r>
            <a:r>
              <a:rPr lang="en-US" altLang="zh-CN" dirty="0"/>
              <a:t>", </a:t>
            </a:r>
            <a:r>
              <a:rPr lang="en-US" altLang="zh-CN" dirty="0" err="1"/>
              <a:t>list.get</a:t>
            </a:r>
            <a:r>
              <a:rPr lang="en-US" altLang="zh-CN" dirty="0"/>
              <a:t>(0));</a:t>
            </a:r>
          </a:p>
          <a:p>
            <a:r>
              <a:rPr lang="en-US" altLang="zh-CN" dirty="0"/>
              <a:t>			return "redirect:/";//</a:t>
            </a:r>
            <a:r>
              <a:rPr lang="zh-CN" altLang="en-US" dirty="0"/>
              <a:t>到首页</a:t>
            </a:r>
          </a:p>
          <a:p>
            <a:r>
              <a:rPr lang="zh-CN" altLang="en-US" dirty="0"/>
              <a:t>		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model.addAttribute</a:t>
            </a:r>
            <a:r>
              <a:rPr lang="en-US" altLang="zh-CN" dirty="0"/>
              <a:t>("</a:t>
            </a:r>
            <a:r>
              <a:rPr lang="en-US" altLang="zh-CN" dirty="0" err="1"/>
              <a:t>errorMessage</a:t>
            </a:r>
            <a:r>
              <a:rPr lang="en-US" altLang="zh-CN" dirty="0"/>
              <a:t>", "</a:t>
            </a:r>
            <a:r>
              <a:rPr lang="zh-CN" altLang="en-US" dirty="0"/>
              <a:t>用户名或密码错误！</a:t>
            </a:r>
            <a:r>
              <a:rPr lang="en-US" altLang="zh-CN" dirty="0"/>
              <a:t>");</a:t>
            </a:r>
          </a:p>
          <a:p>
            <a:r>
              <a:rPr lang="en-US" altLang="zh-CN" dirty="0"/>
              <a:t>		return "user/login";</a:t>
            </a:r>
          </a:p>
          <a:p>
            <a:r>
              <a:rPr lang="en-US" altLang="zh-CN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8196147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F9FB9-86CB-470D-B77F-DFA68378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4CDDA0-2286-424C-B17B-73CDA703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104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7963DF-FE9A-43EB-8563-412898382BFA}"/>
              </a:ext>
            </a:extLst>
          </p:cNvPr>
          <p:cNvSpPr txBox="1"/>
          <p:nvPr/>
        </p:nvSpPr>
        <p:spPr>
          <a:xfrm>
            <a:off x="1307508" y="1465243"/>
            <a:ext cx="774643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id="login"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bemail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#{bemail}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#{bpwd}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14593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9.6.5  </a:t>
            </a:r>
            <a:r>
              <a:rPr lang="zh-CN" altLang="en-US" dirty="0">
                <a:solidFill>
                  <a:srgbClr val="C00000"/>
                </a:solidFill>
              </a:rPr>
              <a:t>商品详情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397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C7F70-ACE5-40F7-A6E2-2394F112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56598-3370-412B-BC11-A0600328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可以从</a:t>
            </a:r>
            <a:r>
              <a:rPr lang="zh-CN" altLang="en-US" dirty="0">
                <a:solidFill>
                  <a:srgbClr val="C00000"/>
                </a:solidFill>
              </a:rPr>
              <a:t>推荐商品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最新商品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广告商品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C00000"/>
                </a:solidFill>
              </a:rPr>
              <a:t>搜索商品结果</a:t>
            </a:r>
            <a:r>
              <a:rPr lang="zh-CN" altLang="en-US" dirty="0"/>
              <a:t>等位置处，单击商品图片进入商品详情页面</a:t>
            </a:r>
            <a:r>
              <a:rPr lang="en-US" altLang="zh-CN" dirty="0">
                <a:solidFill>
                  <a:srgbClr val="C00000"/>
                </a:solidFill>
              </a:rPr>
              <a:t>goodsDetail.html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5B31D5-7633-4FFB-91FB-9A3B6291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106</a:t>
            </a:fld>
            <a:endParaRPr kumimoji="1" lang="zh-CN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58B3168-1FC2-4140-8736-7C6275683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664" y="2715080"/>
            <a:ext cx="527050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5491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1C63A-2FFC-4194-8D89-6E134E6A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EA847-AD30-48A7-BB9C-11FE7ABAC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该功能模块涉及</a:t>
            </a:r>
            <a:r>
              <a:rPr lang="en-US" altLang="zh-CN" dirty="0" err="1"/>
              <a:t>com.ch.ebusiness.controller.before.IndexController</a:t>
            </a:r>
            <a:r>
              <a:rPr lang="zh-CN" altLang="en-US" dirty="0"/>
              <a:t>控制器类的</a:t>
            </a:r>
            <a:r>
              <a:rPr lang="en-US" altLang="zh-CN" dirty="0" err="1">
                <a:solidFill>
                  <a:srgbClr val="C00000"/>
                </a:solidFill>
              </a:rPr>
              <a:t>goodsDetail</a:t>
            </a:r>
            <a:r>
              <a:rPr lang="zh-CN" altLang="en-US" dirty="0"/>
              <a:t>方法。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194C44-C5B4-4E03-A8FB-82FE877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107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526E62-9D90-4710-BC12-CDBBBD036693}"/>
              </a:ext>
            </a:extLst>
          </p:cNvPr>
          <p:cNvSpPr txBox="1"/>
          <p:nvPr/>
        </p:nvSpPr>
        <p:spPr>
          <a:xfrm>
            <a:off x="1307508" y="3139807"/>
            <a:ext cx="7351750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@RequestMapping("/goodsDetail")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Integer id)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indexService.goodsDetail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(model, id);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1892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3D98A-9715-4338-94C7-1D8EDD56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0DEBFE-549C-4B0C-9933-27383186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108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0BEEAF-F458-41B6-BE5E-B1F546729CEC}"/>
              </a:ext>
            </a:extLst>
          </p:cNvPr>
          <p:cNvSpPr txBox="1"/>
          <p:nvPr/>
        </p:nvSpPr>
        <p:spPr>
          <a:xfrm>
            <a:off x="1200839" y="1542361"/>
            <a:ext cx="8582139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Integer id)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广告区商品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导航栏商品类型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商品详情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("goods",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indexRepository.selectAGoods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(id));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"user/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825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9B8FD-E9CC-4281-BE2D-E2E87794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  </a:t>
            </a:r>
            <a:r>
              <a:rPr lang="zh-CN" altLang="en-US" dirty="0"/>
              <a:t>数据库设计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C5BD7-EFA1-4466-8CAA-D9FDEC9C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9.2.1  </a:t>
            </a:r>
            <a:r>
              <a:rPr lang="zh-CN" altLang="en-US" dirty="0">
                <a:solidFill>
                  <a:srgbClr val="C00000"/>
                </a:solidFill>
              </a:rPr>
              <a:t>数据库概念结构设计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9.2.2  </a:t>
            </a:r>
            <a:r>
              <a:rPr lang="zh-CN" altLang="en-US" dirty="0"/>
              <a:t>数据逻辑结构设计</a:t>
            </a:r>
            <a:endParaRPr lang="en-US" altLang="zh-CN" dirty="0"/>
          </a:p>
          <a:p>
            <a:r>
              <a:rPr lang="en-US" altLang="zh-CN" dirty="0"/>
              <a:t>9.2.3  </a:t>
            </a:r>
            <a:r>
              <a:rPr lang="zh-CN" altLang="en-US" dirty="0"/>
              <a:t>创建数据表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09564-0CFD-4EF8-A968-EBCA9B16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5984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DCC3B-9511-4C7A-B3F7-3BC58DEA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D4D61E-00C3-4FCC-900B-FD336A1A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109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167532-AEED-4B4E-A2CF-AF2162366355}"/>
              </a:ext>
            </a:extLst>
          </p:cNvPr>
          <p:cNvSpPr txBox="1"/>
          <p:nvPr/>
        </p:nvSpPr>
        <p:spPr>
          <a:xfrm>
            <a:off x="1307509" y="1531345"/>
            <a:ext cx="6139894" cy="2862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查询商品详情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="Goods"&gt;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select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gy.typename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from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gt,goodstype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where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gt.goodstype_id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gy.id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and gt.id = #{id}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393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9.6.6  </a:t>
            </a:r>
            <a:r>
              <a:rPr lang="zh-CN" altLang="en-US" dirty="0">
                <a:solidFill>
                  <a:srgbClr val="C00000"/>
                </a:solidFill>
              </a:rPr>
              <a:t>收藏商品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4146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2ED08-597A-4C62-8119-92ABFECE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D9DE3-2BFC-4F30-AA8B-77ED48DA0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登录成功的用户可以在商品详情页面、首页以及搜索商品结果页面，单击“加入收藏”按钮收藏该商品。此时，请求路径为</a:t>
            </a:r>
            <a:r>
              <a:rPr lang="en-US" altLang="zh-CN" dirty="0">
                <a:solidFill>
                  <a:srgbClr val="C00000"/>
                </a:solidFill>
              </a:rPr>
              <a:t>cart/focus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Ajax</a:t>
            </a:r>
            <a:r>
              <a:rPr lang="zh-CN" altLang="en-US" dirty="0">
                <a:solidFill>
                  <a:srgbClr val="C00000"/>
                </a:solidFill>
              </a:rPr>
              <a:t>实现）</a:t>
            </a:r>
            <a:r>
              <a:rPr lang="zh-CN" altLang="en-US" dirty="0"/>
              <a:t>。系统根据</a:t>
            </a:r>
            <a:r>
              <a:rPr lang="en-US" altLang="zh-CN" dirty="0"/>
              <a:t>@RequestMapping</a:t>
            </a:r>
            <a:r>
              <a:rPr lang="zh-CN" altLang="en-US" dirty="0"/>
              <a:t>注解找到</a:t>
            </a:r>
            <a:r>
              <a:rPr lang="en-US" altLang="zh-CN" dirty="0" err="1"/>
              <a:t>com.ch.ebusiness.controller.before.CartController</a:t>
            </a:r>
            <a:r>
              <a:rPr lang="zh-CN" altLang="en-US" dirty="0"/>
              <a:t>控制器类的</a:t>
            </a:r>
            <a:r>
              <a:rPr lang="en-US" altLang="zh-CN" dirty="0">
                <a:solidFill>
                  <a:srgbClr val="C00000"/>
                </a:solidFill>
              </a:rPr>
              <a:t>focus</a:t>
            </a:r>
            <a:r>
              <a:rPr lang="zh-CN" altLang="en-US" dirty="0"/>
              <a:t>方法处理请求。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9C62FD-3DBE-4073-9488-AAE508E2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4440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F318A-3CA8-4891-8AD8-BDD6133B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．编写控制器层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7F936-FA78-4766-959B-12E546CD4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该功能模块涉及</a:t>
            </a:r>
            <a:r>
              <a:rPr lang="en-US" altLang="zh-CN" dirty="0" err="1"/>
              <a:t>com.ch.ebusiness.controller.before.CartController</a:t>
            </a:r>
            <a:r>
              <a:rPr lang="zh-CN" altLang="en-US" dirty="0"/>
              <a:t>控制器类的</a:t>
            </a:r>
            <a:r>
              <a:rPr lang="en-US" altLang="zh-CN" dirty="0">
                <a:solidFill>
                  <a:srgbClr val="C00000"/>
                </a:solidFill>
              </a:rPr>
              <a:t>focus</a:t>
            </a:r>
            <a:r>
              <a:rPr lang="zh-CN" altLang="en-US" dirty="0"/>
              <a:t>方法。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42C70A-8FF4-47A8-9E85-28DF6050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112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D00755-7DF7-4EB3-B61D-17EB6D11E597}"/>
              </a:ext>
            </a:extLst>
          </p:cNvPr>
          <p:cNvSpPr txBox="1"/>
          <p:nvPr/>
        </p:nvSpPr>
        <p:spPr>
          <a:xfrm>
            <a:off x="1307508" y="3084723"/>
            <a:ext cx="8816993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@RequestMapping("/focus")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@ResponseBody</a:t>
            </a:r>
            <a:endParaRPr lang="zh-CN" altLang="zh-CN" sz="18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public String 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(@RequestBody Goods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(model, session,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goods.getId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5094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AE72C-1BE0-45E3-A5FD-F5453646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F307A7-F837-4467-BC4E-9CC78817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113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55B639-7F5F-4604-BF73-74879C9BA8DD}"/>
              </a:ext>
            </a:extLst>
          </p:cNvPr>
          <p:cNvSpPr txBox="1"/>
          <p:nvPr/>
        </p:nvSpPr>
        <p:spPr>
          <a:xfrm>
            <a:off x="1112704" y="1487277"/>
            <a:ext cx="8415616" cy="3416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focus(Model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Integer gid)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Integer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List&lt;Map&lt;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String,Object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&gt;&gt;  list =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cartRepository.isFocus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gid);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判断是否已收藏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if(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list.size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 &gt; 0)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"no";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}else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gid);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"ok";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14079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DF9B1-A2B8-4164-9227-DEE0FF2C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A9D8AE-AB55-4E7B-9E1D-D294D2E0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114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AD4311-F93B-4EE7-85FB-8E62D5CE3899}"/>
              </a:ext>
            </a:extLst>
          </p:cNvPr>
          <p:cNvSpPr txBox="1"/>
          <p:nvPr/>
        </p:nvSpPr>
        <p:spPr>
          <a:xfrm>
            <a:off x="1307508" y="1454227"/>
            <a:ext cx="9180550" cy="2308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处理加入收藏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isFocus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focustable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#{gid}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#{uid}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&lt;insert id="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	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insert into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focustable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(id,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focustime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 values(null, #{gid}, #{uid}, now())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&lt;/insert&gt;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6589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9.6.7  </a:t>
            </a:r>
            <a:r>
              <a:rPr lang="zh-CN" altLang="en-US" dirty="0">
                <a:solidFill>
                  <a:srgbClr val="C00000"/>
                </a:solidFill>
              </a:rPr>
              <a:t>购物车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48885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5E8C1-4E00-42B8-AE64-54DCBDEC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EB3EB-83F1-49A1-9E53-EEFAD3866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单击商品详情页面中的“</a:t>
            </a:r>
            <a:r>
              <a:rPr lang="zh-CN" altLang="en-US" dirty="0">
                <a:solidFill>
                  <a:srgbClr val="C00000"/>
                </a:solidFill>
              </a:rPr>
              <a:t>加入购物车</a:t>
            </a:r>
            <a:r>
              <a:rPr lang="zh-CN" altLang="en-US" dirty="0"/>
              <a:t>”按钮或导航栏中的“</a:t>
            </a:r>
            <a:r>
              <a:rPr lang="zh-CN" altLang="en-US" dirty="0">
                <a:solidFill>
                  <a:srgbClr val="C00000"/>
                </a:solidFill>
              </a:rPr>
              <a:t>我的购物车</a:t>
            </a:r>
            <a:r>
              <a:rPr lang="zh-CN" altLang="en-US" dirty="0"/>
              <a:t>”超链接，打开购物车页面</a:t>
            </a:r>
            <a:r>
              <a:rPr lang="en-US" altLang="zh-CN" dirty="0">
                <a:solidFill>
                  <a:srgbClr val="C00000"/>
                </a:solidFill>
              </a:rPr>
              <a:t>cart.html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1875E8-40E4-4EB5-9FA0-73FFDA88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116</a:t>
            </a:fld>
            <a:endParaRPr kumimoji="1"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D88F408-E41A-45B1-B39F-813F5D7E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13" y="2713324"/>
            <a:ext cx="5029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43324E-A6A6-433D-A9AA-A4617DFB385F}"/>
              </a:ext>
            </a:extLst>
          </p:cNvPr>
          <p:cNvSpPr txBox="1"/>
          <p:nvPr/>
        </p:nvSpPr>
        <p:spPr>
          <a:xfrm>
            <a:off x="1222871" y="4654536"/>
            <a:ext cx="9891311" cy="18921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与购物车有关的处理请求有</a:t>
            </a:r>
            <a:r>
              <a:rPr lang="en-US" altLang="zh-CN" sz="2000" dirty="0">
                <a:solidFill>
                  <a:srgbClr val="C00000"/>
                </a:solidFill>
              </a:rPr>
              <a:t>cart/</a:t>
            </a:r>
            <a:r>
              <a:rPr lang="en-US" altLang="zh-CN" sz="2000" dirty="0" err="1">
                <a:solidFill>
                  <a:srgbClr val="C00000"/>
                </a:solidFill>
              </a:rPr>
              <a:t>putCart</a:t>
            </a:r>
            <a:r>
              <a:rPr lang="zh-CN" altLang="en-US" sz="2000" dirty="0"/>
              <a:t>（加入购物车）、</a:t>
            </a:r>
            <a:r>
              <a:rPr lang="en-US" altLang="zh-CN" sz="2000" dirty="0">
                <a:solidFill>
                  <a:srgbClr val="C00000"/>
                </a:solidFill>
              </a:rPr>
              <a:t>cart/</a:t>
            </a:r>
            <a:r>
              <a:rPr lang="en-US" altLang="zh-CN" sz="2000" dirty="0" err="1">
                <a:solidFill>
                  <a:srgbClr val="C00000"/>
                </a:solidFill>
              </a:rPr>
              <a:t>clearCart</a:t>
            </a:r>
            <a:r>
              <a:rPr lang="zh-CN" altLang="en-US" sz="2000" dirty="0"/>
              <a:t>（清空购物车）、</a:t>
            </a:r>
            <a:r>
              <a:rPr lang="en-US" altLang="zh-CN" sz="2000" dirty="0">
                <a:solidFill>
                  <a:srgbClr val="C00000"/>
                </a:solidFill>
              </a:rPr>
              <a:t>cart/</a:t>
            </a:r>
            <a:r>
              <a:rPr lang="en-US" altLang="zh-CN" sz="2000" dirty="0" err="1">
                <a:solidFill>
                  <a:srgbClr val="C00000"/>
                </a:solidFill>
              </a:rPr>
              <a:t>selectCart</a:t>
            </a:r>
            <a:r>
              <a:rPr lang="zh-CN" altLang="en-US" sz="2000" dirty="0"/>
              <a:t>（查询购物车）和</a:t>
            </a:r>
            <a:r>
              <a:rPr lang="en-US" altLang="zh-CN" sz="2000" dirty="0">
                <a:solidFill>
                  <a:srgbClr val="C00000"/>
                </a:solidFill>
              </a:rPr>
              <a:t>cart/</a:t>
            </a:r>
            <a:r>
              <a:rPr lang="en-US" altLang="zh-CN" sz="2000" dirty="0" err="1">
                <a:solidFill>
                  <a:srgbClr val="C00000"/>
                </a:solidFill>
              </a:rPr>
              <a:t>deleteCart</a:t>
            </a:r>
            <a:r>
              <a:rPr lang="zh-CN" altLang="en-US" sz="2000" dirty="0"/>
              <a:t>（删除购物车）。系统根据</a:t>
            </a:r>
            <a:r>
              <a:rPr lang="en-US" altLang="zh-CN" sz="2000" dirty="0"/>
              <a:t>@RequestMapping</a:t>
            </a:r>
            <a:r>
              <a:rPr lang="zh-CN" altLang="en-US" sz="2000" dirty="0"/>
              <a:t>注解分别找到</a:t>
            </a:r>
            <a:r>
              <a:rPr lang="en-US" altLang="zh-CN" sz="2000" dirty="0" err="1"/>
              <a:t>com.ch.ebusiness.controller.before.CartController</a:t>
            </a:r>
            <a:r>
              <a:rPr lang="zh-CN" altLang="en-US" sz="2000" dirty="0"/>
              <a:t>控制器类的</a:t>
            </a:r>
            <a:r>
              <a:rPr lang="en-US" altLang="zh-CN" sz="2000" dirty="0" err="1">
                <a:solidFill>
                  <a:srgbClr val="C00000"/>
                </a:solidFill>
              </a:rPr>
              <a:t>putCart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 err="1">
                <a:solidFill>
                  <a:srgbClr val="C00000"/>
                </a:solidFill>
              </a:rPr>
              <a:t>clearCart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 err="1">
                <a:solidFill>
                  <a:srgbClr val="C00000"/>
                </a:solidFill>
              </a:rPr>
              <a:t>selectCart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 err="1">
                <a:solidFill>
                  <a:srgbClr val="C00000"/>
                </a:solidFill>
              </a:rPr>
              <a:t>deleteCart</a:t>
            </a:r>
            <a:r>
              <a:rPr lang="zh-CN" altLang="en-US" sz="2000" dirty="0"/>
              <a:t>等方法处理请求。</a:t>
            </a:r>
          </a:p>
        </p:txBody>
      </p:sp>
    </p:spTree>
    <p:extLst>
      <p:ext uri="{BB962C8B-B14F-4D97-AF65-F5344CB8AC3E}">
        <p14:creationId xmlns:p14="http://schemas.microsoft.com/office/powerpoint/2010/main" val="30503708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15499-4613-4993-ADFD-55A2FE0A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3098CF-0FA0-4FA8-B395-DF36E1C1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117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70B328-A52E-4638-AC0A-A00BD1519214}"/>
              </a:ext>
            </a:extLst>
          </p:cNvPr>
          <p:cNvSpPr txBox="1"/>
          <p:nvPr/>
        </p:nvSpPr>
        <p:spPr>
          <a:xfrm>
            <a:off x="1307508" y="1377108"/>
            <a:ext cx="8220812" cy="4524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@RequestMapping("/putCart")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(Goods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cartService.putCart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(goods, model, session);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@RequestMapping("/selectCart")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String act)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cartService.selectCart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(model, session, act);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@RequestMapping("/deleteCart")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deleteCart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Integer gid)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cartService.deleteCart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(session, gid);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@RequestMapping("/clearCart")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clearCart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cartService.clearCart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6295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566C-72EB-4977-9E7A-F766F6DA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D7AB93-C7E4-4AB5-9D25-E156A647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118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C10B20-9E29-48BC-B23A-A3A976878545}"/>
              </a:ext>
            </a:extLst>
          </p:cNvPr>
          <p:cNvSpPr txBox="1"/>
          <p:nvPr/>
        </p:nvSpPr>
        <p:spPr>
          <a:xfrm>
            <a:off x="1200839" y="1487277"/>
            <a:ext cx="9661792" cy="3416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(Goods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Integer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如果商品已在购物车，只更新购买数量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if(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cartRepository.isPutCart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goods.getId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()).size() &gt; 0)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cartRepository.updateCart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goods.getId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goods.getBuyNumber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}else {//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新增到购物车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cartRepository.putCart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goods.getId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goods.getBuyNumber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跳转到查询购物车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"forward:/cart/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62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CFC39-6DFE-4074-85D1-71CD9FFD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  </a:t>
            </a:r>
            <a:r>
              <a:rPr lang="zh-CN" altLang="en-US" dirty="0"/>
              <a:t>数据库概念结构设计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03FB7-2735-405E-8396-27AA696D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836157-365B-4787-96B9-61A3D5E80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E5F1929-D731-429A-A33D-DA4C0A531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65512"/>
              </p:ext>
            </p:extLst>
          </p:nvPr>
        </p:nvGraphicFramePr>
        <p:xfrm>
          <a:off x="1775626" y="1365195"/>
          <a:ext cx="7284576" cy="517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172151" imgH="4762369" progId="Visio.Drawing.15">
                  <p:embed/>
                </p:oleObj>
              </mc:Choice>
              <mc:Fallback>
                <p:oleObj name="Visio" r:id="rId2" imgW="6172151" imgH="476236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626" y="1365195"/>
                        <a:ext cx="7284576" cy="5173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98988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658B7A-9093-4D61-9101-252066AD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119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312A7A-79D7-4BED-B46B-91F56765BFED}"/>
              </a:ext>
            </a:extLst>
          </p:cNvPr>
          <p:cNvSpPr txBox="1"/>
          <p:nvPr/>
        </p:nvSpPr>
        <p:spPr>
          <a:xfrm>
            <a:off x="771181" y="1421176"/>
            <a:ext cx="9948231" cy="45858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selectCart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String act) {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List&lt;Map&lt;String, Object&gt;&gt; list =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cartRepository.selectCart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double sum = 0;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for (Map&lt;String, Object&gt; map : list) {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sum = sum + (Double)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map.get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smallsum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");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("total", sum);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cartlist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list);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广告区商品</a:t>
            </a: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advertisementGoods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indexRepository.selectAdvertisementGoods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导航栏商品类型</a:t>
            </a: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indexRepository.selectGoodsType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if("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toCount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".equals(act)) {//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去结算页面</a:t>
            </a: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return "user/count";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return "user/cart";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6455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EC961D-3CBC-4450-A536-719A4F3E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120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D26EF7-1649-4E78-BD8D-6D6463358CB4}"/>
              </a:ext>
            </a:extLst>
          </p:cNvPr>
          <p:cNvSpPr txBox="1"/>
          <p:nvPr/>
        </p:nvSpPr>
        <p:spPr>
          <a:xfrm>
            <a:off x="1266939" y="1421176"/>
            <a:ext cx="7656723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deleteCart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Integer gid)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Integer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cartRepository.deleteAgoods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gid);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"forward:/cart/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clearCart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cartRepository.clear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"forward:/cart/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9095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037CC-E602-4EE2-8ADF-00831836C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6CFDB3-6219-4E94-BA35-609DA579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121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6F0F98-DD7F-47ED-9AF3-E2BF5204ECD6}"/>
              </a:ext>
            </a:extLst>
          </p:cNvPr>
          <p:cNvSpPr txBox="1"/>
          <p:nvPr/>
        </p:nvSpPr>
        <p:spPr>
          <a:xfrm>
            <a:off x="694063" y="1366092"/>
            <a:ext cx="10036365" cy="3970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是否已添加购物车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isPutCart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=#{gid} 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=#{uid}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添加购物车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&lt;insert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insert into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(id,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shoppingnum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values(null, #{uid},#{gid},#{bnum})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&lt;/insert&gt;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更新购物车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&lt;update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updateCart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update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shoppingnum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shoppingnum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+#{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bnum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=#{uid}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=#{gid}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&lt;/update&gt;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13480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BD839A-0610-483E-BB28-577F7CD07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122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F95778-9DC7-43C6-86F1-1F3E8F351E77}"/>
              </a:ext>
            </a:extLst>
          </p:cNvPr>
          <p:cNvSpPr txBox="1"/>
          <p:nvPr/>
        </p:nvSpPr>
        <p:spPr>
          <a:xfrm>
            <a:off x="837282" y="1454227"/>
            <a:ext cx="10142863" cy="3970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查询购物车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selectCart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gt.id,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gt.gpicture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gt.grprice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ct.shoppingnum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ct.shoppingnum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gt.grprice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smallsum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gt.id=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ct.goodstable_id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ct.busertable_id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=#{uid}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删除购物车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&lt;delete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deleteAgoods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delete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=#{uid}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=#{gid}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&lt;/delete&gt;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清空购物车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&lt;delete id="clear"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delete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=#{uid}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&lt;/delete&gt;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03716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9.6.8  </a:t>
            </a:r>
            <a:r>
              <a:rPr lang="zh-CN" altLang="en-US" dirty="0">
                <a:solidFill>
                  <a:srgbClr val="C00000"/>
                </a:solidFill>
              </a:rPr>
              <a:t>下单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5963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061AF-657C-4231-A10E-55042504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1FABB-44CB-49C4-95FC-99365B769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在购物车页面单击“去结算”按钮，进入订单确认页面</a:t>
            </a:r>
            <a:r>
              <a:rPr lang="en-US" altLang="zh-CN" dirty="0">
                <a:solidFill>
                  <a:srgbClr val="C00000"/>
                </a:solidFill>
              </a:rPr>
              <a:t>count.html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16BD9A-9BF8-463E-B3AE-71A5A7EC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124</a:t>
            </a:fld>
            <a:endParaRPr kumimoji="1" lang="zh-CN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4FC3D2F-E3D5-4146-B908-7C619DEE7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741" y="2439490"/>
            <a:ext cx="52705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14E95375-FC79-40C0-8739-407448FF0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741" y="4718096"/>
            <a:ext cx="52705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844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60F36-0CEC-437C-923C-D6724DE3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0E0D7B-335C-432A-BBD1-DEB0E96F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125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E5B4B4-71AC-40DF-AEE1-26087283D2F3}"/>
              </a:ext>
            </a:extLst>
          </p:cNvPr>
          <p:cNvSpPr txBox="1"/>
          <p:nvPr/>
        </p:nvSpPr>
        <p:spPr>
          <a:xfrm>
            <a:off x="1222872" y="1531345"/>
            <a:ext cx="8427904" cy="2585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@RequestMapping("/submitOrder")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submitOrder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(Order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cartService.submitOrder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(order, model, session);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@RequestMapping("/pay")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@ResponseBody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pay(@RequestBody Order order)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cartService.pay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(order);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06961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48751-4827-4F60-B556-581FA00F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3CD183-E3D7-46A6-8234-2E90C342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126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CD5DAC-C7A9-409F-9427-E4640DDDCE9C}"/>
              </a:ext>
            </a:extLst>
          </p:cNvPr>
          <p:cNvSpPr txBox="1"/>
          <p:nvPr/>
        </p:nvSpPr>
        <p:spPr>
          <a:xfrm>
            <a:off x="394855" y="1421176"/>
            <a:ext cx="11117772" cy="5078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@Transactional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submitOrder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(Order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order.setBusertable_id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生成订单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cartRepository.addOrder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(order);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生成订单详情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cartRepository.addOrderDetail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order.getId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减少商品库存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List&lt;Map&lt;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String,Object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&gt;&gt;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listGoods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cartRepository.selectGoodsShop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for (Map&lt;String, Object&gt; map :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listGoods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cartRepository.updateStore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(map);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清空购物车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cartRepository.clear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("order", order);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"user/pay";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325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73B0-5604-4CFD-815E-EB0901A3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959786-ACC3-48BE-9669-8298FA15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127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768A1B-5891-46E8-B3C5-E900BE267789}"/>
              </a:ext>
            </a:extLst>
          </p:cNvPr>
          <p:cNvSpPr txBox="1"/>
          <p:nvPr/>
        </p:nvSpPr>
        <p:spPr>
          <a:xfrm>
            <a:off x="286437" y="1355076"/>
            <a:ext cx="11171103" cy="5509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添加一个订单，成功后将主键值回填给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（实体类的属性）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--&gt;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&lt;insert id="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addOrder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="Order"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keyProperty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="id"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useGeneratedKeys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="true"&gt;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insert into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orderbasetable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amount, status,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orderdate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values (#{busertable_id}, #{amount}, 0, now())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&lt;/insert&gt;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生成订单详情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&lt;insert id="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addOrderDetail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insert into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orderdetail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orderbasetable_id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shoppingnum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select #{ordersn},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shoppingnum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from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carttable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#{uid} 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&lt;/insert&gt;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查询商品购买量，以便更新库存使用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selectGoodsShop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shoppingnum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gshoppingnum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gid from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carttable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=#{uid}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更新商品库存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&lt;update id="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updateStore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update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set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gstore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gstore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-#{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gshoppingnum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 where id=#{gid} 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&lt;/update&gt;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支付订单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&lt;update id="pay"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update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orderbasetable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set status=1 where id=#{ordersn}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&lt;/update&gt;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0181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9.6.9  </a:t>
            </a:r>
            <a:r>
              <a:rPr lang="zh-CN" altLang="en-US" dirty="0">
                <a:solidFill>
                  <a:srgbClr val="C00000"/>
                </a:solidFill>
              </a:rPr>
              <a:t>个人信息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24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9B8FD-E9CC-4281-BE2D-E2E87794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  </a:t>
            </a:r>
            <a:r>
              <a:rPr lang="zh-CN" altLang="en-US" dirty="0"/>
              <a:t>数据库设计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C5BD7-EFA1-4466-8CAA-D9FDEC9C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9.2.1  </a:t>
            </a:r>
            <a:r>
              <a:rPr lang="zh-CN" altLang="en-US" dirty="0"/>
              <a:t>数据库概念结构设计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9.2.2  </a:t>
            </a:r>
            <a:r>
              <a:rPr lang="zh-CN" altLang="en-US" dirty="0">
                <a:solidFill>
                  <a:srgbClr val="C00000"/>
                </a:solidFill>
              </a:rPr>
              <a:t>数据逻辑结构设计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9.2.3  </a:t>
            </a:r>
            <a:r>
              <a:rPr lang="zh-CN" altLang="en-US" dirty="0"/>
              <a:t>创建数据表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09564-0CFD-4EF8-A968-EBCA9B16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7093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34F93-83C1-4296-9A11-2B94A9AC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032110-91BE-402A-B65C-505465776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成功登录的用户，在导航栏的上方，单击“个人信息”超链接（</a:t>
            </a:r>
            <a:r>
              <a:rPr lang="en-US" altLang="zh-CN" dirty="0">
                <a:solidFill>
                  <a:srgbClr val="C00000"/>
                </a:solidFill>
              </a:rPr>
              <a:t>cart/</a:t>
            </a:r>
            <a:r>
              <a:rPr lang="en-US" altLang="zh-CN" dirty="0" err="1">
                <a:solidFill>
                  <a:srgbClr val="C00000"/>
                </a:solidFill>
              </a:rPr>
              <a:t>userInfo</a:t>
            </a:r>
            <a:r>
              <a:rPr lang="zh-CN" altLang="en-US" dirty="0"/>
              <a:t>），进入用户修改密码页面</a:t>
            </a:r>
            <a:r>
              <a:rPr lang="en-US" altLang="zh-CN" dirty="0">
                <a:solidFill>
                  <a:srgbClr val="C00000"/>
                </a:solidFill>
              </a:rPr>
              <a:t>userInfo.html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AA29E-1860-49BB-94FE-21344948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129</a:t>
            </a:fld>
            <a:endParaRPr kumimoji="1" lang="zh-CN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01E7613-2120-4375-BC2F-007A7995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56" y="2760566"/>
            <a:ext cx="6169266" cy="181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2943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CF531-EF63-4A8C-B999-E7281C9A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5A6B4-FAC9-4267-9251-1C1841E8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130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0CDE46-5062-4F84-945F-C58BB37CBBCD}"/>
              </a:ext>
            </a:extLst>
          </p:cNvPr>
          <p:cNvSpPr txBox="1"/>
          <p:nvPr/>
        </p:nvSpPr>
        <p:spPr>
          <a:xfrm>
            <a:off x="1307508" y="1377108"/>
            <a:ext cx="7572087" cy="2308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@RequestMapping("/userInfo")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userInfo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"user/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userInfo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@RequestMapping("/updateUpwd")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updateUpwd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cartService.updateUpwd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7821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7BA7E-B0E7-46A6-942E-62FA52D2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1AC677-0B30-4B3A-BC5E-46C22976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131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1E04E6-6A91-460E-AD66-73BA5B3D7B93}"/>
              </a:ext>
            </a:extLst>
          </p:cNvPr>
          <p:cNvSpPr txBox="1"/>
          <p:nvPr/>
        </p:nvSpPr>
        <p:spPr>
          <a:xfrm>
            <a:off x="1307508" y="1586429"/>
            <a:ext cx="7384800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updateUpwd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Integer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cartRepository.updateUpwd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MD5Util.MD5(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"forward:/user/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toLogin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3374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74582-678D-4B97-B5C8-BF043551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18505B-625B-4AAA-A75D-20A5521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132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69F146-3A61-4B9F-BF42-7784EFB39820}"/>
              </a:ext>
            </a:extLst>
          </p:cNvPr>
          <p:cNvSpPr txBox="1"/>
          <p:nvPr/>
        </p:nvSpPr>
        <p:spPr>
          <a:xfrm>
            <a:off x="1307508" y="1608463"/>
            <a:ext cx="7524521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修改密码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&lt;update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updateUpwd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update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=#{bpwd} where id=#{uid}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&lt;/update&gt;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56314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9.6.10  </a:t>
            </a:r>
            <a:r>
              <a:rPr lang="zh-CN" altLang="en-US" dirty="0">
                <a:solidFill>
                  <a:srgbClr val="C00000"/>
                </a:solidFill>
              </a:rPr>
              <a:t>我的收藏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6512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A4595-BEFD-43DE-896B-E73800CF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F81CEB-F35A-4D48-9484-ABB01149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成功登录的用户，在导航栏的上方，单击“我的收藏”超链接（</a:t>
            </a:r>
            <a:r>
              <a:rPr lang="en-US" altLang="zh-CN" dirty="0">
                <a:solidFill>
                  <a:srgbClr val="C00000"/>
                </a:solidFill>
              </a:rPr>
              <a:t>cart/</a:t>
            </a:r>
            <a:r>
              <a:rPr lang="en-US" altLang="zh-CN" dirty="0" err="1">
                <a:solidFill>
                  <a:srgbClr val="C00000"/>
                </a:solidFill>
              </a:rPr>
              <a:t>myFocus</a:t>
            </a:r>
            <a:r>
              <a:rPr lang="zh-CN" altLang="en-US" dirty="0"/>
              <a:t>），进入用户收藏页面</a:t>
            </a:r>
            <a:r>
              <a:rPr lang="en-US" altLang="zh-CN" dirty="0">
                <a:solidFill>
                  <a:srgbClr val="C00000"/>
                </a:solidFill>
              </a:rPr>
              <a:t>myFocus.html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BFB670-035C-43A9-B4B3-4D315CD5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134</a:t>
            </a:fld>
            <a:endParaRPr kumimoji="1"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6EE7127-6677-45C7-8A86-E5AB1C2F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11" y="2969887"/>
            <a:ext cx="5728316" cy="14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2619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1D61D-DBEF-4364-8104-0240E5C1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21921A-9C57-4373-BEF0-29EB70A4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135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03796B-A29C-41C8-B200-F923ACBF96AD}"/>
              </a:ext>
            </a:extLst>
          </p:cNvPr>
          <p:cNvSpPr txBox="1"/>
          <p:nvPr/>
        </p:nvSpPr>
        <p:spPr>
          <a:xfrm>
            <a:off x="1432193" y="1509311"/>
            <a:ext cx="7425368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@RequestMapping("/myFocus")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cartService.myFocus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(model, session);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7838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4701A-D8D6-4460-AD0C-CC9FA8D4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FEE724-1AC0-418B-B04B-42E8FE58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136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FFD5D5-08BD-4AD1-B362-574D11B1F845}"/>
              </a:ext>
            </a:extLst>
          </p:cNvPr>
          <p:cNvSpPr txBox="1"/>
          <p:nvPr/>
        </p:nvSpPr>
        <p:spPr>
          <a:xfrm>
            <a:off x="1307508" y="1410159"/>
            <a:ext cx="8111914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广告区商品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导航栏商品类型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cartRepository.myFocus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"user/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7190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7BFC9-6C51-48F1-A8E8-50C9CF63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9C9ED4-77A5-435E-BCDF-344D326A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137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054866-1384-47F4-8F5B-9B8903AA8D93}"/>
              </a:ext>
            </a:extLst>
          </p:cNvPr>
          <p:cNvSpPr txBox="1"/>
          <p:nvPr/>
        </p:nvSpPr>
        <p:spPr>
          <a:xfrm>
            <a:off x="1307508" y="1520328"/>
            <a:ext cx="8067846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我的收藏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myFocus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 gt.id,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gt.goprice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gt.grprice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gt.gpicture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from FOCUSTABLE ft, GOODSTABLE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where ft.goodstable_id=gt.id and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ft.busertable_id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#{uid}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767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9.6.11  </a:t>
            </a:r>
            <a:r>
              <a:rPr lang="zh-CN" altLang="en-US" dirty="0">
                <a:solidFill>
                  <a:srgbClr val="C00000"/>
                </a:solidFill>
              </a:rPr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12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13B2A-BEE7-43D4-9B37-D4C320C1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9.2.2  </a:t>
            </a:r>
            <a:r>
              <a:rPr lang="zh-CN" altLang="en-US" dirty="0"/>
              <a:t>数据逻辑结构设计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02A267-DE4B-4753-A781-C871EF19A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zh-CN" altLang="en-US" dirty="0">
                <a:solidFill>
                  <a:srgbClr val="C00000"/>
                </a:solidFill>
              </a:rPr>
              <a:t>数据库概念结构图</a:t>
            </a:r>
            <a:r>
              <a:rPr lang="zh-CN" altLang="en-US" dirty="0"/>
              <a:t>转换为</a:t>
            </a:r>
            <a:r>
              <a:rPr lang="en-US" altLang="zh-CN" dirty="0"/>
              <a:t>MySQL</a:t>
            </a:r>
            <a:r>
              <a:rPr lang="zh-CN" altLang="en-US" dirty="0"/>
              <a:t>数据库所支持的</a:t>
            </a:r>
            <a:r>
              <a:rPr lang="zh-CN" altLang="en-US" dirty="0">
                <a:solidFill>
                  <a:srgbClr val="C00000"/>
                </a:solidFill>
              </a:rPr>
              <a:t>实际数据模型</a:t>
            </a:r>
            <a:r>
              <a:rPr lang="zh-CN" altLang="en-US" dirty="0"/>
              <a:t>，即数据库的逻辑结构。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7A2A-D377-4F98-A8F6-95F90D1B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9846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6BB6B-8A73-4F5B-A7EC-E24E68B1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639CEF-92A8-4D93-B578-2DECFC7F9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成功登录的用户，在导航栏的上方，单击“我的订单”超链接（</a:t>
            </a:r>
            <a:r>
              <a:rPr lang="en-US" altLang="zh-CN" dirty="0">
                <a:solidFill>
                  <a:srgbClr val="C00000"/>
                </a:solidFill>
              </a:rPr>
              <a:t>cart/</a:t>
            </a:r>
            <a:r>
              <a:rPr lang="en-US" altLang="zh-CN" dirty="0" err="1">
                <a:solidFill>
                  <a:srgbClr val="C00000"/>
                </a:solidFill>
              </a:rPr>
              <a:t>myOder</a:t>
            </a:r>
            <a:r>
              <a:rPr lang="zh-CN" altLang="en-US" dirty="0"/>
              <a:t>），进入用户订单页面</a:t>
            </a:r>
            <a:r>
              <a:rPr lang="en-US" altLang="zh-CN" dirty="0">
                <a:solidFill>
                  <a:srgbClr val="C00000"/>
                </a:solidFill>
              </a:rPr>
              <a:t>myOrder.html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E4A9B7-873F-47A3-817A-EFA957C9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139</a:t>
            </a:fld>
            <a:endParaRPr kumimoji="1" lang="zh-CN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B3E88DE-63CC-473E-A78D-332212AC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2664700"/>
            <a:ext cx="52641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>
            <a:extLst>
              <a:ext uri="{FF2B5EF4-FFF2-40B4-BE49-F238E27FC236}">
                <a16:creationId xmlns:a16="http://schemas.microsoft.com/office/drawing/2014/main" id="{A074CD80-A024-4C12-8733-7445A9C5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664" y="5203824"/>
            <a:ext cx="52705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5277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444CC-0037-4EE0-B045-D11201E6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94AEC1-516B-4A6E-B98B-815F6161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140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BC0DB6-E19F-48FF-A314-809E2F2BB84F}"/>
              </a:ext>
            </a:extLst>
          </p:cNvPr>
          <p:cNvSpPr txBox="1"/>
          <p:nvPr/>
        </p:nvSpPr>
        <p:spPr>
          <a:xfrm>
            <a:off x="1410159" y="1454227"/>
            <a:ext cx="7480453" cy="2308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@RequestMapping("/myOder")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myOder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cartService.myOder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(model, session);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@RequestMapping("/orderDetail")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Integer id)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cartService.orderDetail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(model, id);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3618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D0EE4-964D-4A12-8012-5695FAF4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207E6A-ED9F-4C65-BE8E-D04897E2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141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715DA0-A112-4019-8574-BE26EEBB1D95}"/>
              </a:ext>
            </a:extLst>
          </p:cNvPr>
          <p:cNvSpPr txBox="1"/>
          <p:nvPr/>
        </p:nvSpPr>
        <p:spPr>
          <a:xfrm>
            <a:off x="1307508" y="1465243"/>
            <a:ext cx="9576984" cy="4524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myOder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广告区商品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					 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导航栏商品类型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		 		   	</a:t>
            </a: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cartRepository.myOrder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MyUtil.getUser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(session).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"user/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Integer id)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cartRepository.orderDetail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(id));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"user/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4109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77DB2-2446-4750-B78C-F460B1C8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266E6-C30A-4164-91BC-9D0BD0E5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142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90CF2F-D8C2-4E86-A321-67A8BB898BF7}"/>
              </a:ext>
            </a:extLst>
          </p:cNvPr>
          <p:cNvSpPr txBox="1"/>
          <p:nvPr/>
        </p:nvSpPr>
        <p:spPr>
          <a:xfrm>
            <a:off x="1307508" y="1421176"/>
            <a:ext cx="8816993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我的订单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 id, amount,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status,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orderdate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from ORDERBASETABLE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#{uid}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订单详情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indent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 gt.id,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gt.goprice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gt.grprice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gt.gpicture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odt.shoppingnum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from  GOODSTABLE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ORDERDETAIL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odt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where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odt.orderbasetable_id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=#{id} and gt.id=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odt.goodstable_id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952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EFC88-15A8-8F47-A008-BBB6B0BE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本章总结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1C0D4-2EC3-7D4D-AAC5-3C4CCB3DB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本章讲述了电子商务平台通用功能的设计与实现。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重点掌握</a:t>
            </a:r>
            <a:r>
              <a:rPr kumimoji="1" lang="zh-CN" altLang="en-US" dirty="0">
                <a:solidFill>
                  <a:srgbClr val="C00000"/>
                </a:solidFill>
              </a:rPr>
              <a:t>掌握</a:t>
            </a:r>
            <a:r>
              <a:rPr kumimoji="1" lang="en-US" altLang="zh-CN" dirty="0">
                <a:solidFill>
                  <a:srgbClr val="C00000"/>
                </a:solidFill>
              </a:rPr>
              <a:t>Spring Boot</a:t>
            </a:r>
            <a:r>
              <a:rPr kumimoji="1" lang="zh-CN" altLang="en-US" dirty="0">
                <a:solidFill>
                  <a:srgbClr val="C00000"/>
                </a:solidFill>
              </a:rPr>
              <a:t>应用开发的流程、方法和技术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熟悉电子商务平台的业务需求、设计</a:t>
            </a:r>
            <a:r>
              <a:rPr kumimoji="1" lang="zh-CN" altLang="en-US"/>
              <a:t>以及实现。</a:t>
            </a:r>
            <a:endParaRPr kumimoji="1"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E33C2B-DFEA-AB45-B09F-58B1C2A1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143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4612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DB0DF-AF70-4F66-B8C5-4EF0BD39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2DC72F-A62E-4E42-BCF6-2740B9D2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144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5D0883-FBF8-4232-A6F1-21B2608F268F}"/>
              </a:ext>
            </a:extLst>
          </p:cNvPr>
          <p:cNvSpPr txBox="1"/>
          <p:nvPr/>
        </p:nvSpPr>
        <p:spPr>
          <a:xfrm>
            <a:off x="3988106" y="2751954"/>
            <a:ext cx="3966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Thanks!!!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319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15FDC-C23B-447E-B9D6-42DFE22C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管理员信息表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2B47C3-C647-4D0B-B772-84BE2337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0CAA423-0D3B-4086-BBB7-CA2E24AAA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75526"/>
              </p:ext>
            </p:extLst>
          </p:nvPr>
        </p:nvGraphicFramePr>
        <p:xfrm>
          <a:off x="1101687" y="1630496"/>
          <a:ext cx="8989764" cy="1957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4877">
                  <a:extLst>
                    <a:ext uri="{9D8B030D-6E8A-4147-A177-3AD203B41FA5}">
                      <a16:colId xmlns:a16="http://schemas.microsoft.com/office/drawing/2014/main" val="432188878"/>
                    </a:ext>
                  </a:extLst>
                </a:gridCol>
                <a:gridCol w="2582964">
                  <a:extLst>
                    <a:ext uri="{9D8B030D-6E8A-4147-A177-3AD203B41FA5}">
                      <a16:colId xmlns:a16="http://schemas.microsoft.com/office/drawing/2014/main" val="595306115"/>
                    </a:ext>
                  </a:extLst>
                </a:gridCol>
                <a:gridCol w="1196017">
                  <a:extLst>
                    <a:ext uri="{9D8B030D-6E8A-4147-A177-3AD203B41FA5}">
                      <a16:colId xmlns:a16="http://schemas.microsoft.com/office/drawing/2014/main" val="3493565421"/>
                    </a:ext>
                  </a:extLst>
                </a:gridCol>
                <a:gridCol w="1797953">
                  <a:extLst>
                    <a:ext uri="{9D8B030D-6E8A-4147-A177-3AD203B41FA5}">
                      <a16:colId xmlns:a16="http://schemas.microsoft.com/office/drawing/2014/main" val="2933836462"/>
                    </a:ext>
                  </a:extLst>
                </a:gridCol>
                <a:gridCol w="1797953">
                  <a:extLst>
                    <a:ext uri="{9D8B030D-6E8A-4147-A177-3AD203B41FA5}">
                      <a16:colId xmlns:a16="http://schemas.microsoft.com/office/drawing/2014/main" val="2147845500"/>
                    </a:ext>
                  </a:extLst>
                </a:gridCol>
              </a:tblGrid>
              <a:tr h="408819"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字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段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含 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类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长  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是否为空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934837"/>
                  </a:ext>
                </a:extLst>
              </a:tr>
              <a:tr h="408819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管理员</a:t>
                      </a:r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PK</a:t>
                      </a:r>
                      <a:r>
                        <a:rPr lang="zh-CN" sz="2400" kern="100">
                          <a:effectLst/>
                        </a:rPr>
                        <a:t>自增）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7255064"/>
                  </a:ext>
                </a:extLst>
              </a:tr>
              <a:tr h="408819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aname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用户名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varchar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50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790828"/>
                  </a:ext>
                </a:extLst>
              </a:tr>
              <a:tr h="408819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apwd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密码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varchar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50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no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7580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62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018A1-DD65-43E9-98DC-D0CA3678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用户信息表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8FE682-2C49-40C5-BE99-3FEB46E4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483D5AB-4B79-437C-BE0B-23F0304A9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00432"/>
              </p:ext>
            </p:extLst>
          </p:nvPr>
        </p:nvGraphicFramePr>
        <p:xfrm>
          <a:off x="1167789" y="1702297"/>
          <a:ext cx="8360530" cy="20979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106">
                  <a:extLst>
                    <a:ext uri="{9D8B030D-6E8A-4147-A177-3AD203B41FA5}">
                      <a16:colId xmlns:a16="http://schemas.microsoft.com/office/drawing/2014/main" val="2758678255"/>
                    </a:ext>
                  </a:extLst>
                </a:gridCol>
                <a:gridCol w="2789724">
                  <a:extLst>
                    <a:ext uri="{9D8B030D-6E8A-4147-A177-3AD203B41FA5}">
                      <a16:colId xmlns:a16="http://schemas.microsoft.com/office/drawing/2014/main" val="703493934"/>
                    </a:ext>
                  </a:extLst>
                </a:gridCol>
                <a:gridCol w="1211856">
                  <a:extLst>
                    <a:ext uri="{9D8B030D-6E8A-4147-A177-3AD203B41FA5}">
                      <a16:colId xmlns:a16="http://schemas.microsoft.com/office/drawing/2014/main" val="744718351"/>
                    </a:ext>
                  </a:extLst>
                </a:gridCol>
                <a:gridCol w="1014738">
                  <a:extLst>
                    <a:ext uri="{9D8B030D-6E8A-4147-A177-3AD203B41FA5}">
                      <a16:colId xmlns:a16="http://schemas.microsoft.com/office/drawing/2014/main" val="2745742707"/>
                    </a:ext>
                  </a:extLst>
                </a:gridCol>
                <a:gridCol w="1672106">
                  <a:extLst>
                    <a:ext uri="{9D8B030D-6E8A-4147-A177-3AD203B41FA5}">
                      <a16:colId xmlns:a16="http://schemas.microsoft.com/office/drawing/2014/main" val="1214484969"/>
                    </a:ext>
                  </a:extLst>
                </a:gridCol>
              </a:tblGrid>
              <a:tr h="524496"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字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段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含 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类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长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是否为空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936420"/>
                  </a:ext>
                </a:extLst>
              </a:tr>
              <a:tr h="524496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用户</a:t>
                      </a:r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PK</a:t>
                      </a:r>
                      <a:r>
                        <a:rPr lang="zh-CN" sz="2400" kern="100">
                          <a:effectLst/>
                        </a:rPr>
                        <a:t>自增）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2458668"/>
                  </a:ext>
                </a:extLst>
              </a:tr>
              <a:tr h="524496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bemail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E-mail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varchar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50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220659"/>
                  </a:ext>
                </a:extLst>
              </a:tr>
              <a:tr h="524496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bpwd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密码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varchar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50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no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352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6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82469-0C91-494F-921F-8735E3E8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商品类型表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156CE-BC41-4D59-B73B-DEA16944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1AB17C-9769-4C30-86AD-692FCCFED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888458"/>
              </p:ext>
            </p:extLst>
          </p:nvPr>
        </p:nvGraphicFramePr>
        <p:xfrm>
          <a:off x="1307509" y="2014531"/>
          <a:ext cx="7627171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5434">
                  <a:extLst>
                    <a:ext uri="{9D8B030D-6E8A-4147-A177-3AD203B41FA5}">
                      <a16:colId xmlns:a16="http://schemas.microsoft.com/office/drawing/2014/main" val="1337717954"/>
                    </a:ext>
                  </a:extLst>
                </a:gridCol>
                <a:gridCol w="2036987">
                  <a:extLst>
                    <a:ext uri="{9D8B030D-6E8A-4147-A177-3AD203B41FA5}">
                      <a16:colId xmlns:a16="http://schemas.microsoft.com/office/drawing/2014/main" val="1096869261"/>
                    </a:ext>
                  </a:extLst>
                </a:gridCol>
                <a:gridCol w="1347039">
                  <a:extLst>
                    <a:ext uri="{9D8B030D-6E8A-4147-A177-3AD203B41FA5}">
                      <a16:colId xmlns:a16="http://schemas.microsoft.com/office/drawing/2014/main" val="4056671143"/>
                    </a:ext>
                  </a:extLst>
                </a:gridCol>
                <a:gridCol w="1192277">
                  <a:extLst>
                    <a:ext uri="{9D8B030D-6E8A-4147-A177-3AD203B41FA5}">
                      <a16:colId xmlns:a16="http://schemas.microsoft.com/office/drawing/2014/main" val="1057745763"/>
                    </a:ext>
                  </a:extLst>
                </a:gridCol>
                <a:gridCol w="1525434">
                  <a:extLst>
                    <a:ext uri="{9D8B030D-6E8A-4147-A177-3AD203B41FA5}">
                      <a16:colId xmlns:a16="http://schemas.microsoft.com/office/drawing/2014/main" val="3869243916"/>
                    </a:ext>
                  </a:extLst>
                </a:gridCol>
              </a:tblGrid>
              <a:tr h="349386"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字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段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含 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类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长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是否为空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0148731"/>
                  </a:ext>
                </a:extLst>
              </a:tr>
              <a:tr h="349386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 dirty="0">
                          <a:effectLst/>
                        </a:rPr>
                        <a:t>id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PK</a:t>
                      </a:r>
                      <a:r>
                        <a:rPr lang="zh-CN" sz="2400" kern="100">
                          <a:effectLst/>
                        </a:rPr>
                        <a:t>自增）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609772"/>
                  </a:ext>
                </a:extLst>
              </a:tr>
              <a:tr h="349386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typename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名称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varchar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50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no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944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4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7F643-512E-4EB3-A2AE-F4273DF8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商品信息表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4D6C21-7629-4AEC-B951-189492074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5B7D6A2-B4D0-4ADA-A2F3-1B8847C52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79993"/>
              </p:ext>
            </p:extLst>
          </p:nvPr>
        </p:nvGraphicFramePr>
        <p:xfrm>
          <a:off x="1307508" y="1575414"/>
          <a:ext cx="9397389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9812">
                  <a:extLst>
                    <a:ext uri="{9D8B030D-6E8A-4147-A177-3AD203B41FA5}">
                      <a16:colId xmlns:a16="http://schemas.microsoft.com/office/drawing/2014/main" val="863717697"/>
                    </a:ext>
                  </a:extLst>
                </a:gridCol>
                <a:gridCol w="2361109">
                  <a:extLst>
                    <a:ext uri="{9D8B030D-6E8A-4147-A177-3AD203B41FA5}">
                      <a16:colId xmlns:a16="http://schemas.microsoft.com/office/drawing/2014/main" val="3533502558"/>
                    </a:ext>
                  </a:extLst>
                </a:gridCol>
                <a:gridCol w="1208356">
                  <a:extLst>
                    <a:ext uri="{9D8B030D-6E8A-4147-A177-3AD203B41FA5}">
                      <a16:colId xmlns:a16="http://schemas.microsoft.com/office/drawing/2014/main" val="3066083159"/>
                    </a:ext>
                  </a:extLst>
                </a:gridCol>
                <a:gridCol w="1544891">
                  <a:extLst>
                    <a:ext uri="{9D8B030D-6E8A-4147-A177-3AD203B41FA5}">
                      <a16:colId xmlns:a16="http://schemas.microsoft.com/office/drawing/2014/main" val="3668226242"/>
                    </a:ext>
                  </a:extLst>
                </a:gridCol>
                <a:gridCol w="1793221">
                  <a:extLst>
                    <a:ext uri="{9D8B030D-6E8A-4147-A177-3AD203B41FA5}">
                      <a16:colId xmlns:a16="http://schemas.microsoft.com/office/drawing/2014/main" val="1344671335"/>
                    </a:ext>
                  </a:extLst>
                </a:gridCol>
              </a:tblGrid>
              <a:tr h="245438"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字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段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含 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类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长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是否为空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4707625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编号（</a:t>
                      </a:r>
                      <a:r>
                        <a:rPr lang="en-US" sz="2400" kern="100">
                          <a:effectLst/>
                        </a:rPr>
                        <a:t>PK</a:t>
                      </a:r>
                      <a:r>
                        <a:rPr lang="zh-CN" sz="2400" kern="100">
                          <a:effectLst/>
                        </a:rPr>
                        <a:t>自增）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9520997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gname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名称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varchar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50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7072455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goprice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原价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double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036783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grprice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现价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double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5306283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gstore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库存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3576038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gpicture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图片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varchar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50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5277840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isRecommend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是否推荐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tinyint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2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4605634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isAdvertisement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是否广告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tinyint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2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736596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goodstype_id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类型（</a:t>
                      </a:r>
                      <a:r>
                        <a:rPr lang="en-US" sz="2400" kern="100">
                          <a:effectLst/>
                        </a:rPr>
                        <a:t>FK</a:t>
                      </a:r>
                      <a:r>
                        <a:rPr lang="zh-CN" sz="2400" kern="100">
                          <a:effectLst/>
                        </a:rPr>
                        <a:t>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no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0251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50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626A8-EACD-497B-8136-1621FB66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购物车表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A53DDE-193E-4FED-8FE3-68E644BD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291B1B8-19FF-4E3B-ABD3-19910349B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961671"/>
              </p:ext>
            </p:extLst>
          </p:nvPr>
        </p:nvGraphicFramePr>
        <p:xfrm>
          <a:off x="1261563" y="1844321"/>
          <a:ext cx="8818871" cy="2187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8750">
                  <a:extLst>
                    <a:ext uri="{9D8B030D-6E8A-4147-A177-3AD203B41FA5}">
                      <a16:colId xmlns:a16="http://schemas.microsoft.com/office/drawing/2014/main" val="319877619"/>
                    </a:ext>
                  </a:extLst>
                </a:gridCol>
                <a:gridCol w="2346593">
                  <a:extLst>
                    <a:ext uri="{9D8B030D-6E8A-4147-A177-3AD203B41FA5}">
                      <a16:colId xmlns:a16="http://schemas.microsoft.com/office/drawing/2014/main" val="924839547"/>
                    </a:ext>
                  </a:extLst>
                </a:gridCol>
                <a:gridCol w="1366092">
                  <a:extLst>
                    <a:ext uri="{9D8B030D-6E8A-4147-A177-3AD203B41FA5}">
                      <a16:colId xmlns:a16="http://schemas.microsoft.com/office/drawing/2014/main" val="762328025"/>
                    </a:ext>
                  </a:extLst>
                </a:gridCol>
                <a:gridCol w="1133662">
                  <a:extLst>
                    <a:ext uri="{9D8B030D-6E8A-4147-A177-3AD203B41FA5}">
                      <a16:colId xmlns:a16="http://schemas.microsoft.com/office/drawing/2014/main" val="4176968621"/>
                    </a:ext>
                  </a:extLst>
                </a:gridCol>
                <a:gridCol w="1763774">
                  <a:extLst>
                    <a:ext uri="{9D8B030D-6E8A-4147-A177-3AD203B41FA5}">
                      <a16:colId xmlns:a16="http://schemas.microsoft.com/office/drawing/2014/main" val="3656961573"/>
                    </a:ext>
                  </a:extLst>
                </a:gridCol>
              </a:tblGrid>
              <a:tr h="437570"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字  段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含 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类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长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是否为空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01115"/>
                  </a:ext>
                </a:extLst>
              </a:tr>
              <a:tr h="437570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PK</a:t>
                      </a:r>
                      <a:r>
                        <a:rPr lang="zh-CN" sz="2400" kern="100">
                          <a:effectLst/>
                        </a:rPr>
                        <a:t>自增）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767888"/>
                  </a:ext>
                </a:extLst>
              </a:tr>
              <a:tr h="437570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busertable_id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用户</a:t>
                      </a:r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FK</a:t>
                      </a:r>
                      <a:r>
                        <a:rPr lang="zh-CN" sz="2400" kern="100">
                          <a:effectLst/>
                        </a:rPr>
                        <a:t>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4583133"/>
                  </a:ext>
                </a:extLst>
              </a:tr>
              <a:tr h="437570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goodstable_id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商品编号（</a:t>
                      </a:r>
                      <a:r>
                        <a:rPr lang="en-US" sz="2400" kern="100">
                          <a:effectLst/>
                        </a:rPr>
                        <a:t>FK</a:t>
                      </a:r>
                      <a:r>
                        <a:rPr lang="zh-CN" sz="2400" kern="100">
                          <a:effectLst/>
                        </a:rPr>
                        <a:t>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360996"/>
                  </a:ext>
                </a:extLst>
              </a:tr>
              <a:tr h="437570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shoppingnum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购买数量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no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934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62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CC7AC-475E-1E4C-8CD6-1AECBEC2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本章目标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732F0-50F7-8947-81D6-CBBAE8232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dirty="0"/>
              <a:t>理解电子商务的业务流程</a:t>
            </a:r>
            <a:endParaRPr kumimoji="1" lang="en-US" altLang="zh-CN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掌握</a:t>
            </a:r>
            <a:r>
              <a:rPr kumimoji="1" lang="en-US" altLang="zh-CN" dirty="0">
                <a:solidFill>
                  <a:srgbClr val="C00000"/>
                </a:solidFill>
              </a:rPr>
              <a:t>Spring Boot</a:t>
            </a:r>
            <a:r>
              <a:rPr kumimoji="1" lang="zh-CN" altLang="en-US" dirty="0">
                <a:solidFill>
                  <a:srgbClr val="C00000"/>
                </a:solidFill>
              </a:rPr>
              <a:t>、</a:t>
            </a:r>
            <a:r>
              <a:rPr kumimoji="1" lang="en-US" altLang="zh-CN" dirty="0" err="1">
                <a:solidFill>
                  <a:srgbClr val="C00000"/>
                </a:solidFill>
              </a:rPr>
              <a:t>MyBatis</a:t>
            </a:r>
            <a:r>
              <a:rPr kumimoji="1" lang="zh-CN" altLang="en-US" dirty="0">
                <a:solidFill>
                  <a:srgbClr val="C00000"/>
                </a:solidFill>
              </a:rPr>
              <a:t>等框架技术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掌握</a:t>
            </a:r>
            <a:r>
              <a:rPr kumimoji="1" lang="en-US" altLang="zh-CN" dirty="0" err="1">
                <a:solidFill>
                  <a:srgbClr val="C00000"/>
                </a:solidFill>
              </a:rPr>
              <a:t>Thymeleaf</a:t>
            </a:r>
            <a:r>
              <a:rPr kumimoji="1" lang="zh-CN" altLang="en-US" dirty="0">
                <a:solidFill>
                  <a:srgbClr val="C00000"/>
                </a:solidFill>
              </a:rPr>
              <a:t>表现层技术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掌握基于</a:t>
            </a:r>
            <a:r>
              <a:rPr kumimoji="1" lang="en-US" altLang="zh-CN" dirty="0" err="1">
                <a:solidFill>
                  <a:srgbClr val="C00000"/>
                </a:solidFill>
              </a:rPr>
              <a:t>Thymeleaf+MyBatis</a:t>
            </a:r>
            <a:r>
              <a:rPr kumimoji="1" lang="zh-CN" altLang="en-US" dirty="0">
                <a:solidFill>
                  <a:srgbClr val="C00000"/>
                </a:solidFill>
              </a:rPr>
              <a:t>的</a:t>
            </a:r>
            <a:r>
              <a:rPr kumimoji="1" lang="en-US" altLang="zh-CN" dirty="0">
                <a:solidFill>
                  <a:srgbClr val="C00000"/>
                </a:solidFill>
              </a:rPr>
              <a:t>Spring Boot Web</a:t>
            </a:r>
            <a:r>
              <a:rPr kumimoji="1" lang="zh-CN" altLang="en-US" dirty="0">
                <a:solidFill>
                  <a:srgbClr val="C00000"/>
                </a:solidFill>
              </a:rPr>
              <a:t>应用开发的流程、方法以及技术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3E877C-BC12-7E4D-A194-CD69A5A3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69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57A08-18FD-4721-A04E-38ACCB5C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关注表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D4CA2-8A9D-440E-B5A8-61E297F1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A79D7B1-24A5-430F-A6ED-AE04133A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177796"/>
              </p:ext>
            </p:extLst>
          </p:nvPr>
        </p:nvGraphicFramePr>
        <p:xfrm>
          <a:off x="1307508" y="1674564"/>
          <a:ext cx="8659255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4839">
                  <a:extLst>
                    <a:ext uri="{9D8B030D-6E8A-4147-A177-3AD203B41FA5}">
                      <a16:colId xmlns:a16="http://schemas.microsoft.com/office/drawing/2014/main" val="4078640713"/>
                    </a:ext>
                  </a:extLst>
                </a:gridCol>
                <a:gridCol w="2236424">
                  <a:extLst>
                    <a:ext uri="{9D8B030D-6E8A-4147-A177-3AD203B41FA5}">
                      <a16:colId xmlns:a16="http://schemas.microsoft.com/office/drawing/2014/main" val="2111326745"/>
                    </a:ext>
                  </a:extLst>
                </a:gridCol>
                <a:gridCol w="1454227">
                  <a:extLst>
                    <a:ext uri="{9D8B030D-6E8A-4147-A177-3AD203B41FA5}">
                      <a16:colId xmlns:a16="http://schemas.microsoft.com/office/drawing/2014/main" val="2778764912"/>
                    </a:ext>
                  </a:extLst>
                </a:gridCol>
                <a:gridCol w="1051914">
                  <a:extLst>
                    <a:ext uri="{9D8B030D-6E8A-4147-A177-3AD203B41FA5}">
                      <a16:colId xmlns:a16="http://schemas.microsoft.com/office/drawing/2014/main" val="2000478685"/>
                    </a:ext>
                  </a:extLst>
                </a:gridCol>
                <a:gridCol w="1731851">
                  <a:extLst>
                    <a:ext uri="{9D8B030D-6E8A-4147-A177-3AD203B41FA5}">
                      <a16:colId xmlns:a16="http://schemas.microsoft.com/office/drawing/2014/main" val="1871321328"/>
                    </a:ext>
                  </a:extLst>
                </a:gridCol>
              </a:tblGrid>
              <a:tr h="309924"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字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段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含 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类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长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是否为空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146267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PK</a:t>
                      </a:r>
                      <a:r>
                        <a:rPr lang="zh-CN" sz="2400" kern="100">
                          <a:effectLst/>
                        </a:rPr>
                        <a:t>自增）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14458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goodstable_id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商品</a:t>
                      </a:r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FK</a:t>
                      </a:r>
                      <a:r>
                        <a:rPr lang="zh-CN" sz="2400" kern="100">
                          <a:effectLst/>
                        </a:rPr>
                        <a:t>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0106309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busertable_id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用户</a:t>
                      </a:r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FK</a:t>
                      </a:r>
                      <a:r>
                        <a:rPr lang="zh-CN" sz="2400" kern="100">
                          <a:effectLst/>
                        </a:rPr>
                        <a:t>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468610"/>
                  </a:ext>
                </a:extLst>
              </a:tr>
              <a:tr h="309924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focustime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收藏时间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datetime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no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21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092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A3E5C-1492-4141-AD72-06B2BC4A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订单基础表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530C1-DA0B-4D7C-BA54-62343F02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CC9A4EF-2731-4B26-8F35-FE003C7CB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176630"/>
              </p:ext>
            </p:extLst>
          </p:nvPr>
        </p:nvGraphicFramePr>
        <p:xfrm>
          <a:off x="1307508" y="1599472"/>
          <a:ext cx="8552590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0772">
                  <a:extLst>
                    <a:ext uri="{9D8B030D-6E8A-4147-A177-3AD203B41FA5}">
                      <a16:colId xmlns:a16="http://schemas.microsoft.com/office/drawing/2014/main" val="1345242909"/>
                    </a:ext>
                  </a:extLst>
                </a:gridCol>
                <a:gridCol w="2038120">
                  <a:extLst>
                    <a:ext uri="{9D8B030D-6E8A-4147-A177-3AD203B41FA5}">
                      <a16:colId xmlns:a16="http://schemas.microsoft.com/office/drawing/2014/main" val="3661518632"/>
                    </a:ext>
                  </a:extLst>
                </a:gridCol>
                <a:gridCol w="1696598">
                  <a:extLst>
                    <a:ext uri="{9D8B030D-6E8A-4147-A177-3AD203B41FA5}">
                      <a16:colId xmlns:a16="http://schemas.microsoft.com/office/drawing/2014/main" val="3745692391"/>
                    </a:ext>
                  </a:extLst>
                </a:gridCol>
                <a:gridCol w="966582">
                  <a:extLst>
                    <a:ext uri="{9D8B030D-6E8A-4147-A177-3AD203B41FA5}">
                      <a16:colId xmlns:a16="http://schemas.microsoft.com/office/drawing/2014/main" val="771690772"/>
                    </a:ext>
                  </a:extLst>
                </a:gridCol>
                <a:gridCol w="1710518">
                  <a:extLst>
                    <a:ext uri="{9D8B030D-6E8A-4147-A177-3AD203B41FA5}">
                      <a16:colId xmlns:a16="http://schemas.microsoft.com/office/drawing/2014/main" val="1424302132"/>
                    </a:ext>
                  </a:extLst>
                </a:gridCol>
              </a:tblGrid>
              <a:tr h="304921"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字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段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含 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类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长  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是否为空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013924"/>
                  </a:ext>
                </a:extLst>
              </a:tr>
              <a:tr h="304921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PK</a:t>
                      </a:r>
                      <a:r>
                        <a:rPr lang="zh-CN" sz="2400" kern="100">
                          <a:effectLst/>
                        </a:rPr>
                        <a:t>自增）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3016898"/>
                  </a:ext>
                </a:extLst>
              </a:tr>
              <a:tr h="304921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busertable_id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用户</a:t>
                      </a:r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FK</a:t>
                      </a:r>
                      <a:r>
                        <a:rPr lang="zh-CN" sz="2400" kern="100">
                          <a:effectLst/>
                        </a:rPr>
                        <a:t>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9531740"/>
                  </a:ext>
                </a:extLst>
              </a:tr>
              <a:tr h="304921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amount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金额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double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3016701"/>
                  </a:ext>
                </a:extLst>
              </a:tr>
              <a:tr h="304921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status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订单状态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tinyint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4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133351"/>
                  </a:ext>
                </a:extLst>
              </a:tr>
              <a:tr h="304921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orderdate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下单时间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datetime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no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062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01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41A07-95DD-4B01-BE9A-48B20993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订单详情表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EAB3F-55F0-425C-995F-AB040B56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749A81-2ECE-4B08-99FE-891217AAF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304101"/>
              </p:ext>
            </p:extLst>
          </p:nvPr>
        </p:nvGraphicFramePr>
        <p:xfrm>
          <a:off x="1307508" y="1568899"/>
          <a:ext cx="9400885" cy="20556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2800">
                  <a:extLst>
                    <a:ext uri="{9D8B030D-6E8A-4147-A177-3AD203B41FA5}">
                      <a16:colId xmlns:a16="http://schemas.microsoft.com/office/drawing/2014/main" val="1635657361"/>
                    </a:ext>
                  </a:extLst>
                </a:gridCol>
                <a:gridCol w="2324559">
                  <a:extLst>
                    <a:ext uri="{9D8B030D-6E8A-4147-A177-3AD203B41FA5}">
                      <a16:colId xmlns:a16="http://schemas.microsoft.com/office/drawing/2014/main" val="1653883634"/>
                    </a:ext>
                  </a:extLst>
                </a:gridCol>
                <a:gridCol w="1024569">
                  <a:extLst>
                    <a:ext uri="{9D8B030D-6E8A-4147-A177-3AD203B41FA5}">
                      <a16:colId xmlns:a16="http://schemas.microsoft.com/office/drawing/2014/main" val="1174329407"/>
                    </a:ext>
                  </a:extLst>
                </a:gridCol>
                <a:gridCol w="1358780">
                  <a:extLst>
                    <a:ext uri="{9D8B030D-6E8A-4147-A177-3AD203B41FA5}">
                      <a16:colId xmlns:a16="http://schemas.microsoft.com/office/drawing/2014/main" val="3473779940"/>
                    </a:ext>
                  </a:extLst>
                </a:gridCol>
                <a:gridCol w="1880177">
                  <a:extLst>
                    <a:ext uri="{9D8B030D-6E8A-4147-A177-3AD203B41FA5}">
                      <a16:colId xmlns:a16="http://schemas.microsoft.com/office/drawing/2014/main" val="1494617143"/>
                    </a:ext>
                  </a:extLst>
                </a:gridCol>
              </a:tblGrid>
              <a:tr h="411130"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字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段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含 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类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型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长</a:t>
                      </a:r>
                      <a:r>
                        <a:rPr lang="en-US" sz="2400" kern="100">
                          <a:effectLst/>
                        </a:rPr>
                        <a:t>  </a:t>
                      </a:r>
                      <a:r>
                        <a:rPr lang="zh-CN" sz="2400" kern="100">
                          <a:effectLst/>
                        </a:rPr>
                        <a:t>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是否为空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229432"/>
                  </a:ext>
                </a:extLst>
              </a:tr>
              <a:tr h="411130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ID</a:t>
                      </a:r>
                      <a:r>
                        <a:rPr lang="zh-CN" sz="2400" kern="100">
                          <a:effectLst/>
                        </a:rPr>
                        <a:t>（</a:t>
                      </a:r>
                      <a:r>
                        <a:rPr lang="en-US" sz="2400" kern="100">
                          <a:effectLst/>
                        </a:rPr>
                        <a:t>PK</a:t>
                      </a:r>
                      <a:r>
                        <a:rPr lang="zh-CN" sz="2400" kern="100">
                          <a:effectLst/>
                        </a:rPr>
                        <a:t>自增）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989513"/>
                  </a:ext>
                </a:extLst>
              </a:tr>
              <a:tr h="411130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orderbasetable_id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订单编号（</a:t>
                      </a:r>
                      <a:r>
                        <a:rPr lang="en-US" sz="2400" kern="100">
                          <a:effectLst/>
                        </a:rPr>
                        <a:t>FK</a:t>
                      </a:r>
                      <a:r>
                        <a:rPr lang="zh-CN" sz="2400" kern="100">
                          <a:effectLst/>
                        </a:rPr>
                        <a:t>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432205"/>
                  </a:ext>
                </a:extLst>
              </a:tr>
              <a:tr h="411130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goodstable_id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商品编号（</a:t>
                      </a:r>
                      <a:r>
                        <a:rPr lang="en-US" sz="2400" kern="100">
                          <a:effectLst/>
                        </a:rPr>
                        <a:t>FK</a:t>
                      </a:r>
                      <a:r>
                        <a:rPr lang="zh-CN" sz="2400" kern="100">
                          <a:effectLst/>
                        </a:rPr>
                        <a:t>）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no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697347"/>
                  </a:ext>
                </a:extLst>
              </a:tr>
              <a:tr h="411130">
                <a:tc>
                  <a:txBody>
                    <a:bodyPr/>
                    <a:lstStyle/>
                    <a:p>
                      <a:pPr algn="just"/>
                      <a:r>
                        <a:rPr lang="en-US" sz="2400" kern="100">
                          <a:effectLst/>
                        </a:rPr>
                        <a:t>shoppingnum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>
                          <a:effectLst/>
                        </a:rPr>
                        <a:t>购买数量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int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no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9840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08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9B8FD-E9CC-4281-BE2D-E2E87794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  </a:t>
            </a:r>
            <a:r>
              <a:rPr lang="zh-CN" altLang="en-US" dirty="0"/>
              <a:t>数据库设计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C5BD7-EFA1-4466-8CAA-D9FDEC9C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9.2.1  </a:t>
            </a:r>
            <a:r>
              <a:rPr lang="zh-CN" altLang="en-US" dirty="0"/>
              <a:t>数据库概念结构设计</a:t>
            </a:r>
            <a:endParaRPr lang="en-US" altLang="zh-CN" dirty="0"/>
          </a:p>
          <a:p>
            <a:r>
              <a:rPr lang="en-US" altLang="zh-CN" dirty="0"/>
              <a:t>9.2.2  </a:t>
            </a:r>
            <a:r>
              <a:rPr lang="zh-CN" altLang="en-US" dirty="0"/>
              <a:t>数据逻辑结构设计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9.2.3  </a:t>
            </a:r>
            <a:r>
              <a:rPr lang="zh-CN" altLang="en-US" dirty="0">
                <a:solidFill>
                  <a:srgbClr val="C00000"/>
                </a:solidFill>
              </a:rPr>
              <a:t>创建数据表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09564-0CFD-4EF8-A968-EBCA9B16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83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87410-EF0A-4A88-BC48-4557F687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9.2.3  </a:t>
            </a:r>
            <a:r>
              <a:rPr lang="zh-CN" altLang="en-US" dirty="0"/>
              <a:t>创建数据表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B1E9E-77B4-4BDD-85BD-9B04BE421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9.2.2</a:t>
            </a:r>
            <a:r>
              <a:rPr lang="zh-CN" altLang="en-US" dirty="0"/>
              <a:t>节的逻辑结构，创建数据表。篇幅有限，创建数据表代码请读者参考本书提供的源代码</a:t>
            </a:r>
            <a:r>
              <a:rPr lang="en-US" altLang="zh-CN" dirty="0">
                <a:solidFill>
                  <a:srgbClr val="C00000"/>
                </a:solidFill>
              </a:rPr>
              <a:t>ch9.sql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5C95F8-2C33-4E04-8F87-F7FF67F6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423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B17D-835F-4682-9A7D-0297DEA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8E6EB-ED59-404D-811D-DAA71491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D7B4A7-4A4B-45B6-96BA-7E3AFE60B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58628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9.1  </a:t>
            </a:r>
            <a:r>
              <a:rPr kumimoji="1" lang="zh-CN" altLang="en-US" dirty="0"/>
              <a:t>系统设计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9.2  </a:t>
            </a:r>
            <a:r>
              <a:rPr kumimoji="1" lang="zh-CN" altLang="en-US" dirty="0"/>
              <a:t>数据库设计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>
                <a:solidFill>
                  <a:srgbClr val="C00000"/>
                </a:solidFill>
              </a:rPr>
              <a:t>9.3  </a:t>
            </a:r>
            <a:r>
              <a:rPr kumimoji="1" lang="zh-CN" altLang="en-US" dirty="0">
                <a:solidFill>
                  <a:srgbClr val="C00000"/>
                </a:solidFill>
              </a:rPr>
              <a:t>系统管理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9.4  </a:t>
            </a:r>
            <a:r>
              <a:rPr kumimoji="1" lang="zh-CN" altLang="en-US" dirty="0"/>
              <a:t>组件设计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9.5  </a:t>
            </a:r>
            <a:r>
              <a:rPr kumimoji="1" lang="zh-CN" altLang="en-US" dirty="0"/>
              <a:t>后台管理子系统的实现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9.6  </a:t>
            </a:r>
            <a:r>
              <a:rPr kumimoji="1" lang="zh-CN" altLang="en-US" dirty="0"/>
              <a:t>前台电子商务子系统的实现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396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F5AFC-A3C4-4677-9A6C-A7C000F9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  </a:t>
            </a:r>
            <a:r>
              <a:rPr lang="zh-CN" altLang="en-US" dirty="0"/>
              <a:t>系统管理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4C50E-47DA-4659-A28D-5B830D2B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9.3.1  </a:t>
            </a:r>
            <a:r>
              <a:rPr lang="zh-CN" altLang="en-US" dirty="0">
                <a:solidFill>
                  <a:srgbClr val="C00000"/>
                </a:solidFill>
              </a:rPr>
              <a:t>添加相关依赖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9.3.2  HTML</a:t>
            </a:r>
            <a:r>
              <a:rPr lang="zh-CN" altLang="en-US" dirty="0"/>
              <a:t>页面及静态资源管理</a:t>
            </a:r>
            <a:endParaRPr lang="en-US" altLang="zh-CN" dirty="0"/>
          </a:p>
          <a:p>
            <a:r>
              <a:rPr lang="en-US" altLang="zh-CN" dirty="0"/>
              <a:t>9.3.3  </a:t>
            </a:r>
            <a:r>
              <a:rPr lang="zh-CN" altLang="en-US" dirty="0"/>
              <a:t>应用的包结构</a:t>
            </a:r>
            <a:endParaRPr lang="en-US" altLang="zh-CN" dirty="0"/>
          </a:p>
          <a:p>
            <a:r>
              <a:rPr lang="en-US" altLang="zh-CN" dirty="0"/>
              <a:t>9.3.4  </a:t>
            </a:r>
            <a:r>
              <a:rPr lang="zh-CN" altLang="en-US" dirty="0"/>
              <a:t>配置文件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94D11B-B0C8-4E30-A9F4-1AC20A41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986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2F7E1-93AF-4C62-BD19-D6C8FFA80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9.3.1  </a:t>
            </a:r>
            <a:r>
              <a:rPr lang="zh-CN" altLang="en-US" dirty="0"/>
              <a:t>添加相关依赖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BBB346-0906-4B69-AD3E-67478B4EA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新建一个基于</a:t>
            </a:r>
            <a:r>
              <a:rPr lang="en-US" altLang="zh-CN" dirty="0" err="1"/>
              <a:t>Thymeleaf</a:t>
            </a:r>
            <a:r>
              <a:rPr lang="en-US" altLang="zh-CN" dirty="0"/>
              <a:t> + </a:t>
            </a:r>
            <a:r>
              <a:rPr lang="en-US" altLang="zh-CN" dirty="0" err="1"/>
              <a:t>MyBatis</a:t>
            </a:r>
            <a:r>
              <a:rPr lang="zh-CN" altLang="en-US" dirty="0"/>
              <a:t>的</a:t>
            </a:r>
            <a:r>
              <a:rPr lang="en-US" altLang="zh-CN" dirty="0"/>
              <a:t>Spring Boot Web</a:t>
            </a:r>
            <a:r>
              <a:rPr lang="zh-CN" altLang="en-US" dirty="0"/>
              <a:t>应用</a:t>
            </a:r>
            <a:r>
              <a:rPr lang="en-US" altLang="zh-CN" dirty="0"/>
              <a:t>eBusiness</a:t>
            </a:r>
            <a:r>
              <a:rPr lang="zh-CN" altLang="en-US" dirty="0"/>
              <a:t>，在</a:t>
            </a:r>
            <a:r>
              <a:rPr lang="en-US" altLang="zh-CN" dirty="0"/>
              <a:t>eBusiness</a:t>
            </a:r>
            <a:r>
              <a:rPr lang="zh-CN" altLang="en-US" dirty="0"/>
              <a:t>应用中开发本系统。除了</a:t>
            </a:r>
            <a:r>
              <a:rPr lang="en-US" altLang="zh-CN" dirty="0"/>
              <a:t>STS</a:t>
            </a:r>
            <a:r>
              <a:rPr lang="zh-CN" altLang="en-US" dirty="0"/>
              <a:t>快速创建基于</a:t>
            </a:r>
            <a:r>
              <a:rPr lang="en-US" altLang="zh-CN" dirty="0" err="1"/>
              <a:t>Thymeleaf</a:t>
            </a:r>
            <a:r>
              <a:rPr lang="en-US" altLang="zh-CN" dirty="0"/>
              <a:t> + </a:t>
            </a:r>
            <a:r>
              <a:rPr lang="en-US" altLang="zh-CN" dirty="0" err="1"/>
              <a:t>MyBatis</a:t>
            </a:r>
            <a:r>
              <a:rPr lang="zh-CN" altLang="en-US" dirty="0"/>
              <a:t>的</a:t>
            </a:r>
            <a:r>
              <a:rPr lang="en-US" altLang="zh-CN" dirty="0"/>
              <a:t>Spring Boot Web</a:t>
            </a:r>
            <a:r>
              <a:rPr lang="zh-CN" altLang="en-US" dirty="0"/>
              <a:t>应用自带的</a:t>
            </a:r>
            <a:r>
              <a:rPr lang="en-US" altLang="zh-CN" dirty="0">
                <a:solidFill>
                  <a:srgbClr val="C00000"/>
                </a:solidFill>
              </a:rPr>
              <a:t>spring-boot-starter-</a:t>
            </a:r>
            <a:r>
              <a:rPr lang="en-US" altLang="zh-CN" dirty="0" err="1">
                <a:solidFill>
                  <a:srgbClr val="C00000"/>
                </a:solidFill>
              </a:rPr>
              <a:t>thymeleaf</a:t>
            </a:r>
            <a:r>
              <a:rPr lang="zh-CN" altLang="en-US" dirty="0"/>
              <a:t>、</a:t>
            </a:r>
            <a:r>
              <a:rPr lang="en-US" altLang="zh-CN" dirty="0" err="1">
                <a:solidFill>
                  <a:srgbClr val="C00000"/>
                </a:solidFill>
              </a:rPr>
              <a:t>mybatis</a:t>
            </a:r>
            <a:r>
              <a:rPr lang="en-US" altLang="zh-CN" dirty="0">
                <a:solidFill>
                  <a:srgbClr val="C00000"/>
                </a:solidFill>
              </a:rPr>
              <a:t>-spring-boot-starter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C00000"/>
                </a:solidFill>
              </a:rPr>
              <a:t>spring-boot-starter-web</a:t>
            </a:r>
            <a:r>
              <a:rPr lang="zh-CN" altLang="en-US" dirty="0"/>
              <a:t>依赖外，还需要向</a:t>
            </a:r>
            <a:r>
              <a:rPr lang="en-US" altLang="zh-CN" dirty="0"/>
              <a:t>eBusiness</a:t>
            </a:r>
            <a:r>
              <a:rPr lang="zh-CN" altLang="en-US" dirty="0"/>
              <a:t>应用的</a:t>
            </a:r>
            <a:r>
              <a:rPr lang="en-US" altLang="zh-CN" dirty="0"/>
              <a:t>pom.xml</a:t>
            </a:r>
            <a:r>
              <a:rPr lang="zh-CN" altLang="en-US" dirty="0"/>
              <a:t>文件中添加上传文件依赖</a:t>
            </a:r>
            <a:r>
              <a:rPr lang="en-US" altLang="zh-CN" dirty="0">
                <a:solidFill>
                  <a:srgbClr val="C00000"/>
                </a:solidFill>
              </a:rPr>
              <a:t>commons-</a:t>
            </a:r>
            <a:r>
              <a:rPr lang="en-US" altLang="zh-CN" dirty="0" err="1">
                <a:solidFill>
                  <a:srgbClr val="C00000"/>
                </a:solidFill>
              </a:rPr>
              <a:t>fileupload</a:t>
            </a:r>
            <a:r>
              <a:rPr lang="zh-CN" altLang="en-US" dirty="0"/>
              <a:t>、表单验证依赖</a:t>
            </a:r>
            <a:r>
              <a:rPr lang="en-US" altLang="zh-CN" dirty="0">
                <a:solidFill>
                  <a:srgbClr val="C00000"/>
                </a:solidFill>
              </a:rPr>
              <a:t>hibernate-validator</a:t>
            </a:r>
            <a:r>
              <a:rPr lang="zh-CN" altLang="en-US" dirty="0"/>
              <a:t>以及</a:t>
            </a:r>
            <a:r>
              <a:rPr lang="en-US" altLang="zh-CN" dirty="0">
                <a:solidFill>
                  <a:srgbClr val="C00000"/>
                </a:solidFill>
              </a:rPr>
              <a:t>MySQL</a:t>
            </a:r>
            <a:r>
              <a:rPr lang="zh-CN" altLang="en-US" dirty="0">
                <a:solidFill>
                  <a:srgbClr val="C00000"/>
                </a:solidFill>
              </a:rPr>
              <a:t>连接器</a:t>
            </a:r>
            <a:r>
              <a:rPr lang="zh-CN" altLang="en-US" dirty="0"/>
              <a:t>依赖。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D01E58-847C-408D-9FCE-0B9A6AC3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49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F5AFC-A3C4-4677-9A6C-A7C000F9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  </a:t>
            </a:r>
            <a:r>
              <a:rPr lang="zh-CN" altLang="en-US" dirty="0"/>
              <a:t>系统管理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4C50E-47DA-4659-A28D-5B830D2B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9.3.1  </a:t>
            </a:r>
            <a:r>
              <a:rPr lang="zh-CN" altLang="en-US" dirty="0"/>
              <a:t>添加相关依赖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9.3.2  HTML</a:t>
            </a:r>
            <a:r>
              <a:rPr lang="zh-CN" altLang="en-US" dirty="0">
                <a:solidFill>
                  <a:srgbClr val="C00000"/>
                </a:solidFill>
              </a:rPr>
              <a:t>页面及静态资源管理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9.3.3  </a:t>
            </a:r>
            <a:r>
              <a:rPr lang="zh-CN" altLang="en-US" dirty="0"/>
              <a:t>应用的包结构</a:t>
            </a:r>
            <a:endParaRPr lang="en-US" altLang="zh-CN" dirty="0"/>
          </a:p>
          <a:p>
            <a:r>
              <a:rPr lang="en-US" altLang="zh-CN" dirty="0"/>
              <a:t>9.3.4  </a:t>
            </a:r>
            <a:r>
              <a:rPr lang="zh-CN" altLang="en-US" dirty="0"/>
              <a:t>配置文件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94D11B-B0C8-4E30-A9F4-1AC20A41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690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99322-DC62-4273-A58D-493D34E8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9.3.2  HTML</a:t>
            </a:r>
            <a:r>
              <a:rPr lang="zh-CN" altLang="en-US" dirty="0"/>
              <a:t>页面及静态资源管理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A2140-DFE3-4156-9990-E50425C4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系统由后台管理和电子商务两个子系统组成，为了方便管理，两个子系统的</a:t>
            </a:r>
            <a:r>
              <a:rPr lang="en-US" altLang="zh-CN" dirty="0"/>
              <a:t>HTML</a:t>
            </a:r>
            <a:r>
              <a:rPr lang="zh-CN" altLang="en-US" dirty="0"/>
              <a:t>页面分开存放。在</a:t>
            </a:r>
            <a:r>
              <a:rPr lang="en-US" altLang="zh-CN" dirty="0" err="1">
                <a:solidFill>
                  <a:srgbClr val="C00000"/>
                </a:solidFill>
              </a:rPr>
              <a:t>src</a:t>
            </a:r>
            <a:r>
              <a:rPr lang="en-US" altLang="zh-CN" dirty="0">
                <a:solidFill>
                  <a:srgbClr val="C00000"/>
                </a:solidFill>
              </a:rPr>
              <a:t>/main/resources/templates/admin</a:t>
            </a:r>
            <a:r>
              <a:rPr lang="zh-CN" altLang="en-US" dirty="0"/>
              <a:t>目录下存放与后台管理子系统相关的</a:t>
            </a:r>
            <a:r>
              <a:rPr lang="en-US" altLang="zh-CN" dirty="0"/>
              <a:t>HTML</a:t>
            </a:r>
            <a:r>
              <a:rPr lang="zh-CN" altLang="en-US" dirty="0"/>
              <a:t>页面；在</a:t>
            </a:r>
            <a:r>
              <a:rPr lang="en-US" altLang="zh-CN" dirty="0" err="1">
                <a:solidFill>
                  <a:srgbClr val="C00000"/>
                </a:solidFill>
              </a:rPr>
              <a:t>src</a:t>
            </a:r>
            <a:r>
              <a:rPr lang="en-US" altLang="zh-CN" dirty="0">
                <a:solidFill>
                  <a:srgbClr val="C00000"/>
                </a:solidFill>
              </a:rPr>
              <a:t>/main/resources/templates/user</a:t>
            </a:r>
            <a:r>
              <a:rPr lang="zh-CN" altLang="en-US" dirty="0"/>
              <a:t>目录下存放与电子商务子系统相关的</a:t>
            </a:r>
            <a:r>
              <a:rPr lang="en-US" altLang="zh-CN" dirty="0"/>
              <a:t>HTML</a:t>
            </a:r>
            <a:r>
              <a:rPr lang="zh-CN" altLang="en-US" dirty="0"/>
              <a:t>页面；在</a:t>
            </a:r>
            <a:r>
              <a:rPr lang="en-US" altLang="zh-CN" dirty="0" err="1">
                <a:solidFill>
                  <a:srgbClr val="C00000"/>
                </a:solidFill>
              </a:rPr>
              <a:t>src</a:t>
            </a:r>
            <a:r>
              <a:rPr lang="en-US" altLang="zh-CN" dirty="0">
                <a:solidFill>
                  <a:srgbClr val="C00000"/>
                </a:solidFill>
              </a:rPr>
              <a:t>/main/resources/static</a:t>
            </a:r>
            <a:r>
              <a:rPr lang="zh-CN" altLang="en-US" dirty="0"/>
              <a:t>目录下存放与整个系统相关的</a:t>
            </a:r>
            <a:r>
              <a:rPr lang="en-US" altLang="zh-CN" dirty="0" err="1"/>
              <a:t>BootStrap</a:t>
            </a:r>
            <a:r>
              <a:rPr lang="zh-CN" altLang="en-US" dirty="0"/>
              <a:t>及</a:t>
            </a:r>
            <a:r>
              <a:rPr lang="en-US" altLang="zh-CN" dirty="0"/>
              <a:t>jQuery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CBC6FE-31B9-48D1-A88B-3593367D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02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B17D-835F-4682-9A7D-0297DEA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8E6EB-ED59-404D-811D-DAA71491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D7B4A7-4A4B-45B6-96BA-7E3AFE60B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58628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>
                <a:solidFill>
                  <a:srgbClr val="C00000"/>
                </a:solidFill>
              </a:rPr>
              <a:t>9.1  </a:t>
            </a:r>
            <a:r>
              <a:rPr kumimoji="1" lang="zh-CN" altLang="en-US" dirty="0">
                <a:solidFill>
                  <a:srgbClr val="C00000"/>
                </a:solidFill>
              </a:rPr>
              <a:t>系统设计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9.2  </a:t>
            </a:r>
            <a:r>
              <a:rPr kumimoji="1" lang="zh-CN" altLang="en-US" dirty="0"/>
              <a:t>数据库设计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9.3  </a:t>
            </a:r>
            <a:r>
              <a:rPr kumimoji="1" lang="zh-CN" altLang="en-US" dirty="0"/>
              <a:t>系统管理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9.4  </a:t>
            </a:r>
            <a:r>
              <a:rPr kumimoji="1" lang="zh-CN" altLang="en-US" dirty="0"/>
              <a:t>组件设计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9.5  </a:t>
            </a:r>
            <a:r>
              <a:rPr kumimoji="1" lang="zh-CN" altLang="en-US" dirty="0"/>
              <a:t>后台管理子系统的实现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9.6  </a:t>
            </a:r>
            <a:r>
              <a:rPr kumimoji="1" lang="zh-CN" altLang="en-US" dirty="0"/>
              <a:t>前台电子商务子系统的实现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715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FDCDC-D87F-4C2F-A45E-9D310880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．后台管理子系统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989351-6A21-4F0F-91EE-2B8C2EF9B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管理员在浏览器的地址栏中输入</a:t>
            </a:r>
            <a:r>
              <a:rPr lang="en-US" altLang="zh-CN" dirty="0">
                <a:solidFill>
                  <a:srgbClr val="C00000"/>
                </a:solidFill>
              </a:rPr>
              <a:t>http://localhost:8080/eBusiness/admin/toLogin</a:t>
            </a:r>
            <a:r>
              <a:rPr lang="zh-CN" altLang="en-US" dirty="0"/>
              <a:t>访问登录页面，登录成功后，进入后台商品管理主页面（</a:t>
            </a:r>
            <a:r>
              <a:rPr lang="en-US" altLang="zh-CN" dirty="0">
                <a:solidFill>
                  <a:srgbClr val="C00000"/>
                </a:solidFill>
              </a:rPr>
              <a:t>adminGoods.html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700D18-ACA2-4D2B-AB11-2CE0EAFA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55657F-33C3-4C11-874B-FA74B937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69" y="3267075"/>
            <a:ext cx="52705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825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A5068-303A-4BD7-BFC9-7E4CEB37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．电子商务子系统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FA911F-6304-4455-BF81-A9AAC925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注册用户或游客在浏览器的地址栏中输入</a:t>
            </a:r>
            <a:r>
              <a:rPr lang="en-US" altLang="zh-CN" dirty="0">
                <a:solidFill>
                  <a:srgbClr val="C00000"/>
                </a:solidFill>
              </a:rPr>
              <a:t>http://localhost:8080/eBusiness</a:t>
            </a:r>
            <a:r>
              <a:rPr lang="zh-CN" altLang="en-US" dirty="0"/>
              <a:t>可以访问电子商务子系统的首页（</a:t>
            </a:r>
            <a:r>
              <a:rPr lang="en-US" altLang="zh-CN" dirty="0">
                <a:solidFill>
                  <a:srgbClr val="C00000"/>
                </a:solidFill>
              </a:rPr>
              <a:t>index.html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803B39-BC35-4A47-92FE-ACBEABE0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2F44DA-E342-451D-8160-4CFB9DA7E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57" y="3126072"/>
            <a:ext cx="7471780" cy="336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889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F5AFC-A3C4-4677-9A6C-A7C000F9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  </a:t>
            </a:r>
            <a:r>
              <a:rPr lang="zh-CN" altLang="en-US" dirty="0"/>
              <a:t>系统管理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4C50E-47DA-4659-A28D-5B830D2B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9.3.1  </a:t>
            </a:r>
            <a:r>
              <a:rPr lang="zh-CN" altLang="en-US" dirty="0"/>
              <a:t>添加相关依赖</a:t>
            </a:r>
            <a:endParaRPr lang="en-US" altLang="zh-CN" dirty="0"/>
          </a:p>
          <a:p>
            <a:r>
              <a:rPr lang="en-US" altLang="zh-CN" dirty="0"/>
              <a:t>9.3.2  HTML</a:t>
            </a:r>
            <a:r>
              <a:rPr lang="zh-CN" altLang="en-US" dirty="0"/>
              <a:t>页面及静态资源管理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9.3.3  </a:t>
            </a:r>
            <a:r>
              <a:rPr lang="zh-CN" altLang="en-US" dirty="0">
                <a:solidFill>
                  <a:srgbClr val="C00000"/>
                </a:solidFill>
              </a:rPr>
              <a:t>应用的包结构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9.3.4  </a:t>
            </a:r>
            <a:r>
              <a:rPr lang="zh-CN" altLang="en-US" dirty="0"/>
              <a:t>配置文件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94D11B-B0C8-4E30-A9F4-1AC20A41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93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7C29F-D677-4E78-AE73-1ED0358F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9.3.3  </a:t>
            </a:r>
            <a:r>
              <a:rPr lang="zh-CN" altLang="en-US" dirty="0"/>
              <a:t>应用的包结构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DF4C25-1C8A-4E7F-8E4E-567F0908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5D67A9-1811-4B5A-8603-11670311B030}"/>
              </a:ext>
            </a:extLst>
          </p:cNvPr>
          <p:cNvSpPr txBox="1"/>
          <p:nvPr/>
        </p:nvSpPr>
        <p:spPr>
          <a:xfrm>
            <a:off x="851972" y="1399142"/>
            <a:ext cx="10488056" cy="53707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com.ch.ebusiness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该包中包括应用的主程序类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EBusinessApplication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、统一异常处理类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GlobalExceptionHandleController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以及自定义异常类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NoLoginException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com.ch.ebusiness.controller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系统的控制器类都在该包中，后台管理相关的控制器类在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子包中，电子商务相关的控制器类在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before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子包中。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com.ch.ebusiness.entity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实体类存放在该包中。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com.ch.ebusiness.repository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</a:t>
            </a: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该包中存放的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接口程序是实现数据库的持久化操作。每个接口方法与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SQL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映射文件中的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相同。后台管理相关的数据库操作在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子包中，电子商务相关的数据库操作在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before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子包中。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com.ch.ebusiness.service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service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包中有两个子包：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before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子包存放后台管理相关业务层的接口与实现类；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before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子包存放电子商务相关业务层的接口与实现类。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com.ch.ebusiness.util</a:t>
            </a:r>
            <a:r>
              <a:rPr lang="zh-CN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</a:t>
            </a:r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该包中存放的是系统的工具类。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486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F5AFC-A3C4-4677-9A6C-A7C000F9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  </a:t>
            </a:r>
            <a:r>
              <a:rPr lang="zh-CN" altLang="en-US" dirty="0"/>
              <a:t>系统管理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4C50E-47DA-4659-A28D-5B830D2B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9.3.1  </a:t>
            </a:r>
            <a:r>
              <a:rPr lang="zh-CN" altLang="en-US" dirty="0"/>
              <a:t>添加相关依赖</a:t>
            </a:r>
            <a:endParaRPr lang="en-US" altLang="zh-CN" dirty="0"/>
          </a:p>
          <a:p>
            <a:r>
              <a:rPr lang="en-US" altLang="zh-CN" dirty="0"/>
              <a:t>9.3.2  HTML</a:t>
            </a:r>
            <a:r>
              <a:rPr lang="zh-CN" altLang="en-US" dirty="0"/>
              <a:t>页面及静态资源管理</a:t>
            </a:r>
            <a:endParaRPr lang="en-US" altLang="zh-CN" dirty="0"/>
          </a:p>
          <a:p>
            <a:r>
              <a:rPr lang="en-US" altLang="zh-CN" dirty="0"/>
              <a:t>9.3.3  </a:t>
            </a:r>
            <a:r>
              <a:rPr lang="zh-CN" altLang="en-US" dirty="0"/>
              <a:t>应用的包结构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9.3.4  </a:t>
            </a:r>
            <a:r>
              <a:rPr lang="zh-CN" altLang="en-US" dirty="0">
                <a:solidFill>
                  <a:srgbClr val="C00000"/>
                </a:solidFill>
              </a:rPr>
              <a:t>配置文件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94D11B-B0C8-4E30-A9F4-1AC20A41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058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8D14-A683-4FAC-A000-C560BFA6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9.3.4  </a:t>
            </a:r>
            <a:r>
              <a:rPr lang="zh-CN" altLang="en-US" dirty="0"/>
              <a:t>配置文件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C4764-302B-45EA-967C-489BBB5D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在配置文件</a:t>
            </a:r>
            <a:r>
              <a:rPr lang="en-US" altLang="zh-CN" dirty="0" err="1"/>
              <a:t>application.properties</a:t>
            </a:r>
            <a:r>
              <a:rPr lang="zh-CN" altLang="en-US" dirty="0"/>
              <a:t>中，配置了</a:t>
            </a:r>
            <a:r>
              <a:rPr lang="zh-CN" altLang="en-US" dirty="0">
                <a:solidFill>
                  <a:srgbClr val="C00000"/>
                </a:solidFill>
              </a:rPr>
              <a:t>数据源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实体类包别名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映射文件位置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日志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页面热部署</a:t>
            </a:r>
            <a:r>
              <a:rPr lang="zh-CN" altLang="en-US" dirty="0"/>
              <a:t>及</a:t>
            </a:r>
            <a:r>
              <a:rPr lang="zh-CN" altLang="en-US" dirty="0">
                <a:solidFill>
                  <a:srgbClr val="C00000"/>
                </a:solidFill>
              </a:rPr>
              <a:t>文件上传</a:t>
            </a:r>
            <a:r>
              <a:rPr lang="zh-CN" altLang="en-US" dirty="0"/>
              <a:t>等信息。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356E47-D306-4A51-A497-4CCD6F0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34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C35D79-F6B3-4C65-A8AA-7CAB5237C6FF}"/>
              </a:ext>
            </a:extLst>
          </p:cNvPr>
          <p:cNvSpPr txBox="1"/>
          <p:nvPr/>
        </p:nvSpPr>
        <p:spPr>
          <a:xfrm>
            <a:off x="1307508" y="2958131"/>
            <a:ext cx="8361802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server.servlet.context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-path=/eBusiness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spring.datasource.url=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jdbc:mysql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://localhost:3306/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shop?characterEncoding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=utf8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spring.datasource.username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=root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spring.datasource.password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=root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spring.datasource.driver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-class-name=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com.mysql.jdbc.Driver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mybatis.type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-aliases-package=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com.ch.ebusiness.entity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mybatis.mapperLocations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classpath:mappers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/*.xml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logging.level.com.ch.ebusiness.repository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=debug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spring.thymeleaf.cache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=false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spring.servlet.multipart.max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-file-size=50MB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spring.servlet.multipart.max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-request-size=500MB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384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B17D-835F-4682-9A7D-0297DEA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8E6EB-ED59-404D-811D-DAA71491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35</a:t>
            </a:fld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D7B4A7-4A4B-45B6-96BA-7E3AFE60B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58628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9.1  </a:t>
            </a:r>
            <a:r>
              <a:rPr kumimoji="1" lang="zh-CN" altLang="en-US" dirty="0"/>
              <a:t>系统设计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9.2  </a:t>
            </a:r>
            <a:r>
              <a:rPr kumimoji="1" lang="zh-CN" altLang="en-US" dirty="0"/>
              <a:t>数据库设计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9.3  </a:t>
            </a:r>
            <a:r>
              <a:rPr kumimoji="1" lang="zh-CN" altLang="en-US" dirty="0"/>
              <a:t>系统管理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>
                <a:solidFill>
                  <a:srgbClr val="C00000"/>
                </a:solidFill>
              </a:rPr>
              <a:t>9.4  </a:t>
            </a:r>
            <a:r>
              <a:rPr kumimoji="1" lang="zh-CN" altLang="en-US" dirty="0">
                <a:solidFill>
                  <a:srgbClr val="C00000"/>
                </a:solidFill>
              </a:rPr>
              <a:t>组件设计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9.5  </a:t>
            </a:r>
            <a:r>
              <a:rPr kumimoji="1" lang="zh-CN" altLang="en-US" dirty="0"/>
              <a:t>后台管理子系统的实现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9.6  </a:t>
            </a:r>
            <a:r>
              <a:rPr kumimoji="1" lang="zh-CN" altLang="en-US" dirty="0"/>
              <a:t>前台电子商务子系统的实现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645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E1EAB-0877-4987-835E-AA614C1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  </a:t>
            </a:r>
            <a:r>
              <a:rPr lang="zh-CN" altLang="en-US" dirty="0"/>
              <a:t>组件设计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03C4D-F08E-49A6-87F8-09AD4551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9.4.1  </a:t>
            </a:r>
            <a:r>
              <a:rPr lang="zh-CN" altLang="en-US" dirty="0">
                <a:solidFill>
                  <a:srgbClr val="C00000"/>
                </a:solidFill>
              </a:rPr>
              <a:t>管理员登录权限验证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9.4.2  </a:t>
            </a:r>
            <a:r>
              <a:rPr lang="zh-CN" altLang="en-US" dirty="0"/>
              <a:t>前台用户登录权限验证</a:t>
            </a:r>
            <a:endParaRPr lang="en-US" altLang="zh-CN" dirty="0"/>
          </a:p>
          <a:p>
            <a:r>
              <a:rPr lang="en-US" altLang="zh-CN" dirty="0"/>
              <a:t>9.4.3  </a:t>
            </a:r>
            <a:r>
              <a:rPr lang="zh-CN" altLang="en-US" dirty="0"/>
              <a:t>验证码</a:t>
            </a:r>
            <a:endParaRPr lang="en-US" altLang="zh-CN" dirty="0"/>
          </a:p>
          <a:p>
            <a:r>
              <a:rPr lang="en-US" altLang="zh-CN" dirty="0"/>
              <a:t>9.4.4  </a:t>
            </a:r>
            <a:r>
              <a:rPr lang="zh-CN" altLang="en-US" dirty="0"/>
              <a:t>统一异常处理</a:t>
            </a:r>
            <a:endParaRPr lang="en-US" altLang="zh-CN" dirty="0"/>
          </a:p>
          <a:p>
            <a:r>
              <a:rPr lang="en-US" altLang="zh-CN" dirty="0"/>
              <a:t>9.4.5  </a:t>
            </a:r>
            <a:r>
              <a:rPr lang="zh-CN" altLang="en-US" dirty="0"/>
              <a:t>工具类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EDAC9-A522-4D16-9DD8-9C23C5FF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31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70FEC-7975-4AAB-AC5F-5AB9B857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9.4.1  </a:t>
            </a:r>
            <a:r>
              <a:rPr lang="zh-CN" altLang="en-US" dirty="0"/>
              <a:t>管理员登录权限验证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0CC41-CB94-4F92-8E90-2EED13FA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58"/>
            <a:ext cx="10515600" cy="4586694"/>
          </a:xfrm>
        </p:spPr>
        <p:txBody>
          <a:bodyPr/>
          <a:lstStyle/>
          <a:p>
            <a:r>
              <a:rPr lang="zh-CN" altLang="en-US" dirty="0"/>
              <a:t>从系统分析得知，</a:t>
            </a:r>
            <a:r>
              <a:rPr lang="zh-CN" altLang="en-US" dirty="0">
                <a:solidFill>
                  <a:srgbClr val="C00000"/>
                </a:solidFill>
              </a:rPr>
              <a:t>管理员成功登录</a:t>
            </a:r>
            <a:r>
              <a:rPr lang="zh-CN" altLang="en-US" dirty="0"/>
              <a:t>后，才能</a:t>
            </a:r>
            <a:r>
              <a:rPr lang="zh-CN" altLang="en-US" dirty="0">
                <a:solidFill>
                  <a:srgbClr val="C00000"/>
                </a:solidFill>
              </a:rPr>
              <a:t>管理商品、商品类型、用户、订单</a:t>
            </a:r>
            <a:r>
              <a:rPr lang="zh-CN" altLang="en-US" dirty="0"/>
              <a:t>等功能模块。因此，本系统需要对这些功能模块的操作进行管理员登录权限控制。在</a:t>
            </a:r>
            <a:r>
              <a:rPr lang="en-US" altLang="zh-CN" dirty="0" err="1"/>
              <a:t>com.ch.ebusiness.controller.admin</a:t>
            </a:r>
            <a:r>
              <a:rPr lang="zh-CN" altLang="en-US" dirty="0"/>
              <a:t>包中创建</a:t>
            </a:r>
            <a:r>
              <a:rPr lang="en-US" altLang="zh-CN" dirty="0" err="1">
                <a:solidFill>
                  <a:srgbClr val="C00000"/>
                </a:solidFill>
              </a:rPr>
              <a:t>AdminBaseController</a:t>
            </a:r>
            <a:r>
              <a:rPr lang="zh-CN" altLang="en-US" dirty="0"/>
              <a:t>控制器类，该类中有一个</a:t>
            </a:r>
            <a:r>
              <a:rPr lang="en-US" altLang="zh-CN" dirty="0">
                <a:solidFill>
                  <a:srgbClr val="C00000"/>
                </a:solidFill>
              </a:rPr>
              <a:t>@ModelAttribute</a:t>
            </a:r>
            <a:r>
              <a:rPr lang="zh-CN" altLang="en-US" dirty="0"/>
              <a:t>注解的方法</a:t>
            </a:r>
            <a:r>
              <a:rPr lang="en-US" altLang="zh-CN" dirty="0" err="1">
                <a:solidFill>
                  <a:srgbClr val="C00000"/>
                </a:solidFill>
              </a:rPr>
              <a:t>isLogin</a:t>
            </a:r>
            <a:r>
              <a:rPr lang="zh-CN" altLang="en-US" dirty="0"/>
              <a:t>。</a:t>
            </a:r>
            <a:r>
              <a:rPr lang="en-US" altLang="zh-CN" dirty="0" err="1">
                <a:solidFill>
                  <a:srgbClr val="C00000"/>
                </a:solidFill>
              </a:rPr>
              <a:t>isLogin</a:t>
            </a:r>
            <a:r>
              <a:rPr lang="zh-CN" altLang="en-US" dirty="0"/>
              <a:t>方法的功能是判断</a:t>
            </a:r>
            <a:r>
              <a:rPr lang="zh-CN" altLang="en-US" dirty="0">
                <a:solidFill>
                  <a:srgbClr val="C00000"/>
                </a:solidFill>
              </a:rPr>
              <a:t>管理员是否已成功登录</a:t>
            </a:r>
            <a:r>
              <a:rPr lang="zh-CN" altLang="en-US" dirty="0"/>
              <a:t>。需要进行管理员登录权限控制的控制器类继承</a:t>
            </a:r>
            <a:r>
              <a:rPr lang="en-US" altLang="zh-CN" dirty="0" err="1">
                <a:solidFill>
                  <a:srgbClr val="C00000"/>
                </a:solidFill>
              </a:rPr>
              <a:t>AdminBaseController</a:t>
            </a:r>
            <a:r>
              <a:rPr lang="zh-CN" altLang="en-US" dirty="0"/>
              <a:t>类即可，因为带有</a:t>
            </a:r>
            <a:r>
              <a:rPr lang="en-US" altLang="zh-CN" dirty="0">
                <a:solidFill>
                  <a:srgbClr val="C00000"/>
                </a:solidFill>
              </a:rPr>
              <a:t>@ModelAttribute</a:t>
            </a:r>
            <a:r>
              <a:rPr lang="zh-CN" altLang="en-US" dirty="0">
                <a:solidFill>
                  <a:srgbClr val="C00000"/>
                </a:solidFill>
              </a:rPr>
              <a:t>注解的方法首先被控制器执行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351917-CDF6-4EA7-971F-03E6458C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48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E7F46-12F1-4440-BD17-72AFB716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AdminBaseController</a:t>
            </a:r>
            <a:r>
              <a:rPr lang="zh-CN" altLang="en-US" sz="3200" dirty="0"/>
              <a:t>控制器类的核心代码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C2A655-6443-4663-86D7-64A1F735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38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C9062B-06B6-4254-80E4-05803F31C3CC}"/>
              </a:ext>
            </a:extLst>
          </p:cNvPr>
          <p:cNvSpPr txBox="1"/>
          <p:nvPr/>
        </p:nvSpPr>
        <p:spPr>
          <a:xfrm>
            <a:off x="1079653" y="1531345"/>
            <a:ext cx="9595692" cy="3416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6670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@Controller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class </a:t>
            </a:r>
            <a:r>
              <a:rPr lang="en-US" altLang="zh-CN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AdminBaseController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@ModelAttribute  </a:t>
            </a:r>
            <a:endParaRPr lang="zh-CN" altLang="zh-CN" sz="24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public void </a:t>
            </a:r>
            <a:r>
              <a:rPr lang="en-US" altLang="zh-CN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isLogin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throws </a:t>
            </a:r>
            <a:r>
              <a:rPr lang="en-US" altLang="zh-CN" sz="24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NoLoginException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      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if(</a:t>
            </a:r>
            <a:r>
              <a:rPr lang="en-US" altLang="zh-CN" sz="24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session.getAttribute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24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") == null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){  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throw new </a:t>
            </a:r>
            <a:r>
              <a:rPr lang="en-US" altLang="zh-CN" sz="24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NoLoginException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zh-CN" altLang="zh-CN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没有登录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");</a:t>
            </a:r>
            <a:endParaRPr lang="zh-CN" altLang="zh-CN" sz="24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}  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} 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657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0ACADC7-2230-864C-A77A-DA0BF8437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7508" y="352769"/>
            <a:ext cx="8220812" cy="879086"/>
          </a:xfrm>
        </p:spPr>
        <p:txBody>
          <a:bodyPr/>
          <a:lstStyle/>
          <a:p>
            <a:pPr eaLnBrk="1" hangingPunct="1"/>
            <a:r>
              <a:rPr lang="en-US" altLang="zh-CN" dirty="0"/>
              <a:t>9.1  </a:t>
            </a:r>
            <a:r>
              <a:rPr lang="zh-CN" altLang="en-US" dirty="0"/>
              <a:t>系统设计</a:t>
            </a:r>
            <a:endParaRPr lang="zh-CN" altLang="en-US" sz="2800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F4110DD-B710-B748-88DE-CD75D504A0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98401"/>
            <a:ext cx="10515600" cy="500683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9.1.1  </a:t>
            </a:r>
            <a:r>
              <a:rPr lang="zh-CN" altLang="en-US" dirty="0">
                <a:solidFill>
                  <a:srgbClr val="C00000"/>
                </a:solidFill>
              </a:rPr>
              <a:t>系统功能需求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9.1.2  </a:t>
            </a:r>
            <a:r>
              <a:rPr lang="zh-CN" altLang="en-US" dirty="0"/>
              <a:t>系统模块划分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755278-7C6D-194D-B9C6-F3E13F17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718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E1EAB-0877-4987-835E-AA614C1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  </a:t>
            </a:r>
            <a:r>
              <a:rPr lang="zh-CN" altLang="en-US" dirty="0"/>
              <a:t>组件设计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03C4D-F08E-49A6-87F8-09AD4551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9.4.1  </a:t>
            </a:r>
            <a:r>
              <a:rPr lang="zh-CN" altLang="en-US" dirty="0"/>
              <a:t>管理员登录权限验证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9.4.2  </a:t>
            </a:r>
            <a:r>
              <a:rPr lang="zh-CN" altLang="en-US" dirty="0">
                <a:solidFill>
                  <a:srgbClr val="C00000"/>
                </a:solidFill>
              </a:rPr>
              <a:t>前台用户登录权限验证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9.4.3  </a:t>
            </a:r>
            <a:r>
              <a:rPr lang="zh-CN" altLang="en-US" dirty="0"/>
              <a:t>验证码</a:t>
            </a:r>
            <a:endParaRPr lang="en-US" altLang="zh-CN" dirty="0"/>
          </a:p>
          <a:p>
            <a:r>
              <a:rPr lang="en-US" altLang="zh-CN" dirty="0"/>
              <a:t>9.4.4  </a:t>
            </a:r>
            <a:r>
              <a:rPr lang="zh-CN" altLang="en-US" dirty="0"/>
              <a:t>统一异常处理</a:t>
            </a:r>
            <a:endParaRPr lang="en-US" altLang="zh-CN" dirty="0"/>
          </a:p>
          <a:p>
            <a:r>
              <a:rPr lang="en-US" altLang="zh-CN" dirty="0"/>
              <a:t>9.4.5  </a:t>
            </a:r>
            <a:r>
              <a:rPr lang="zh-CN" altLang="en-US" dirty="0"/>
              <a:t>工具类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EDAC9-A522-4D16-9DD8-9C23C5FF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39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090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C61B3-78A8-4569-8880-42AC5BBC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9.4.2  </a:t>
            </a:r>
            <a:r>
              <a:rPr lang="zh-CN" altLang="en-US" dirty="0"/>
              <a:t>前台用户登录权限验证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6938E-557F-4039-A339-24B00B85E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从系统分析得知，</a:t>
            </a:r>
            <a:r>
              <a:rPr lang="zh-CN" altLang="en-US" dirty="0">
                <a:solidFill>
                  <a:srgbClr val="C00000"/>
                </a:solidFill>
              </a:rPr>
              <a:t>用户成功登录</a:t>
            </a:r>
            <a:r>
              <a:rPr lang="zh-CN" altLang="en-US" dirty="0"/>
              <a:t>后，才能</a:t>
            </a:r>
            <a:r>
              <a:rPr lang="zh-CN" altLang="en-US" dirty="0">
                <a:solidFill>
                  <a:srgbClr val="C00000"/>
                </a:solidFill>
              </a:rPr>
              <a:t>购买商品、收藏商品、查看购物车、我的订单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C00000"/>
                </a:solidFill>
              </a:rPr>
              <a:t>个人信息</a:t>
            </a:r>
            <a:r>
              <a:rPr lang="zh-CN" altLang="en-US" dirty="0"/>
              <a:t>。与管理员登录权限验证同理，在</a:t>
            </a:r>
            <a:r>
              <a:rPr lang="en-US" altLang="zh-CN" dirty="0" err="1"/>
              <a:t>com.ch.ebusiness.controller.before</a:t>
            </a:r>
            <a:r>
              <a:rPr lang="zh-CN" altLang="en-US" dirty="0"/>
              <a:t>包中创建</a:t>
            </a:r>
            <a:r>
              <a:rPr lang="en-US" altLang="zh-CN" dirty="0" err="1">
                <a:solidFill>
                  <a:srgbClr val="C00000"/>
                </a:solidFill>
              </a:rPr>
              <a:t>BeforeBaseController</a:t>
            </a:r>
            <a:r>
              <a:rPr lang="zh-CN" altLang="en-US" dirty="0"/>
              <a:t>控制器类，该类中有一个</a:t>
            </a:r>
            <a:r>
              <a:rPr lang="en-US" altLang="zh-CN" dirty="0">
                <a:solidFill>
                  <a:srgbClr val="C00000"/>
                </a:solidFill>
              </a:rPr>
              <a:t>@ModelAttribute</a:t>
            </a:r>
            <a:r>
              <a:rPr lang="zh-CN" altLang="en-US" dirty="0"/>
              <a:t>注解的方法</a:t>
            </a:r>
            <a:r>
              <a:rPr lang="en-US" altLang="zh-CN" dirty="0" err="1">
                <a:solidFill>
                  <a:srgbClr val="C00000"/>
                </a:solidFill>
              </a:rPr>
              <a:t>isLogin</a:t>
            </a:r>
            <a:r>
              <a:rPr lang="zh-CN" altLang="en-US" dirty="0"/>
              <a:t>。</a:t>
            </a:r>
            <a:r>
              <a:rPr lang="en-US" altLang="zh-CN" dirty="0" err="1">
                <a:solidFill>
                  <a:srgbClr val="C00000"/>
                </a:solidFill>
              </a:rPr>
              <a:t>isLogin</a:t>
            </a:r>
            <a:r>
              <a:rPr lang="zh-CN" altLang="en-US" dirty="0"/>
              <a:t>方法的功能是</a:t>
            </a:r>
            <a:r>
              <a:rPr lang="zh-CN" altLang="en-US" dirty="0">
                <a:solidFill>
                  <a:srgbClr val="C00000"/>
                </a:solidFill>
              </a:rPr>
              <a:t>判断前台用户是否已成功登录</a:t>
            </a:r>
            <a:r>
              <a:rPr lang="zh-CN" altLang="en-US" dirty="0"/>
              <a:t>。需要进行前台用户登录权限控制的控制器类继承</a:t>
            </a:r>
            <a:r>
              <a:rPr lang="en-US" altLang="zh-CN" dirty="0" err="1">
                <a:solidFill>
                  <a:srgbClr val="C00000"/>
                </a:solidFill>
              </a:rPr>
              <a:t>BeforeBaseController</a:t>
            </a:r>
            <a:r>
              <a:rPr lang="zh-CN" altLang="en-US" dirty="0"/>
              <a:t>类即可。</a:t>
            </a:r>
            <a:r>
              <a:rPr lang="en-US" altLang="zh-CN" dirty="0" err="1">
                <a:solidFill>
                  <a:srgbClr val="C00000"/>
                </a:solidFill>
              </a:rPr>
              <a:t>BeforeBaseController</a:t>
            </a:r>
            <a:r>
              <a:rPr lang="zh-CN" altLang="en-US" dirty="0"/>
              <a:t>控制器类的代码与</a:t>
            </a:r>
            <a:r>
              <a:rPr lang="en-US" altLang="zh-CN" dirty="0" err="1">
                <a:solidFill>
                  <a:srgbClr val="C00000"/>
                </a:solidFill>
              </a:rPr>
              <a:t>AdminBaseController</a:t>
            </a:r>
            <a:r>
              <a:rPr lang="zh-CN" altLang="en-US" dirty="0"/>
              <a:t>基本一样，为节省篇幅，不再赘述。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7A6AE7-12D1-4FC6-A1A8-5DF3D3E6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641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E1EAB-0877-4987-835E-AA614C1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  </a:t>
            </a:r>
            <a:r>
              <a:rPr lang="zh-CN" altLang="en-US" dirty="0"/>
              <a:t>组件设计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03C4D-F08E-49A6-87F8-09AD4551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9.4.1  </a:t>
            </a:r>
            <a:r>
              <a:rPr lang="zh-CN" altLang="en-US" dirty="0"/>
              <a:t>管理员登录权限验证</a:t>
            </a:r>
            <a:endParaRPr lang="en-US" altLang="zh-CN" dirty="0"/>
          </a:p>
          <a:p>
            <a:r>
              <a:rPr lang="en-US" altLang="zh-CN" dirty="0"/>
              <a:t>9.4.2  </a:t>
            </a:r>
            <a:r>
              <a:rPr lang="zh-CN" altLang="en-US" dirty="0"/>
              <a:t>前台用户登录权限验证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9.4.3  </a:t>
            </a:r>
            <a:r>
              <a:rPr lang="zh-CN" altLang="en-US" dirty="0">
                <a:solidFill>
                  <a:srgbClr val="C00000"/>
                </a:solidFill>
              </a:rPr>
              <a:t>验证码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9.4.4  </a:t>
            </a:r>
            <a:r>
              <a:rPr lang="zh-CN" altLang="en-US" dirty="0"/>
              <a:t>统一异常处理</a:t>
            </a:r>
            <a:endParaRPr lang="en-US" altLang="zh-CN" dirty="0"/>
          </a:p>
          <a:p>
            <a:r>
              <a:rPr lang="en-US" altLang="zh-CN" dirty="0"/>
              <a:t>9.4.5  </a:t>
            </a:r>
            <a:r>
              <a:rPr lang="zh-CN" altLang="en-US" dirty="0"/>
              <a:t>工具类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EDAC9-A522-4D16-9DD8-9C23C5FF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101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52D9E-59AB-4201-B014-C51DAAAB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9.4.3  </a:t>
            </a:r>
            <a:r>
              <a:rPr lang="zh-CN" altLang="en-US" dirty="0"/>
              <a:t>验证码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18F3F-DBEC-4250-BB95-3E5720AD4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本系统验证码的使用步骤如下：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．创建产生验证码的控制器类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com.ch.ebusiness.controller.before</a:t>
            </a:r>
            <a:r>
              <a:rPr lang="zh-CN" altLang="en-US" dirty="0"/>
              <a:t>包中，创建产生验证码的控制器类</a:t>
            </a:r>
            <a:r>
              <a:rPr lang="en-US" altLang="zh-CN" dirty="0" err="1">
                <a:solidFill>
                  <a:srgbClr val="C00000"/>
                </a:solidFill>
              </a:rPr>
              <a:t>ValidateCodeController</a:t>
            </a:r>
            <a:r>
              <a:rPr lang="zh-CN" altLang="en-US" dirty="0"/>
              <a:t>。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．使用验证码</a:t>
            </a:r>
          </a:p>
          <a:p>
            <a:r>
              <a:rPr lang="zh-CN" altLang="en-US" dirty="0"/>
              <a:t>在需要验证码的</a:t>
            </a:r>
            <a:r>
              <a:rPr lang="en-US" altLang="zh-CN" dirty="0"/>
              <a:t>HTML</a:t>
            </a:r>
            <a:r>
              <a:rPr lang="zh-CN" altLang="en-US" dirty="0"/>
              <a:t>页面中，调用产生验证码的控制器显示验证码，示例代码片段如下：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&lt;</a:t>
            </a:r>
            <a:r>
              <a:rPr lang="en-US" altLang="zh-CN" dirty="0" err="1">
                <a:solidFill>
                  <a:srgbClr val="C00000"/>
                </a:solidFill>
              </a:rPr>
              <a:t>img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th:src</a:t>
            </a:r>
            <a:r>
              <a:rPr lang="en-US" altLang="zh-CN" dirty="0">
                <a:solidFill>
                  <a:srgbClr val="C00000"/>
                </a:solidFill>
              </a:rPr>
              <a:t>="@{/</a:t>
            </a:r>
            <a:r>
              <a:rPr lang="en-US" altLang="zh-CN" dirty="0" err="1">
                <a:solidFill>
                  <a:srgbClr val="C00000"/>
                </a:solidFill>
              </a:rPr>
              <a:t>validateCode</a:t>
            </a:r>
            <a:r>
              <a:rPr lang="en-US" altLang="zh-CN" dirty="0">
                <a:solidFill>
                  <a:srgbClr val="C00000"/>
                </a:solidFill>
              </a:rPr>
              <a:t>}" id="</a:t>
            </a:r>
            <a:r>
              <a:rPr lang="en-US" altLang="zh-CN" dirty="0" err="1">
                <a:solidFill>
                  <a:srgbClr val="C00000"/>
                </a:solidFill>
              </a:rPr>
              <a:t>mycode</a:t>
            </a:r>
            <a:r>
              <a:rPr lang="en-US" altLang="zh-CN" dirty="0">
                <a:solidFill>
                  <a:srgbClr val="C00000"/>
                </a:solidFill>
              </a:rPr>
              <a:t>"&gt;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5AFF3-9116-4195-B5E6-2ABE75A0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432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E1EAB-0877-4987-835E-AA614C1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  </a:t>
            </a:r>
            <a:r>
              <a:rPr lang="zh-CN" altLang="en-US" dirty="0"/>
              <a:t>组件设计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03C4D-F08E-49A6-87F8-09AD4551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9.4.1  </a:t>
            </a:r>
            <a:r>
              <a:rPr lang="zh-CN" altLang="en-US" dirty="0"/>
              <a:t>管理员登录权限验证</a:t>
            </a:r>
            <a:endParaRPr lang="en-US" altLang="zh-CN" dirty="0"/>
          </a:p>
          <a:p>
            <a:r>
              <a:rPr lang="en-US" altLang="zh-CN" dirty="0"/>
              <a:t>9.4.2  </a:t>
            </a:r>
            <a:r>
              <a:rPr lang="zh-CN" altLang="en-US" dirty="0"/>
              <a:t>前台用户登录权限验证</a:t>
            </a:r>
            <a:endParaRPr lang="en-US" altLang="zh-CN" dirty="0"/>
          </a:p>
          <a:p>
            <a:r>
              <a:rPr lang="en-US" altLang="zh-CN" dirty="0"/>
              <a:t>9.4.3  </a:t>
            </a:r>
            <a:r>
              <a:rPr lang="zh-CN" altLang="en-US" dirty="0"/>
              <a:t>验证码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9.4.4  </a:t>
            </a:r>
            <a:r>
              <a:rPr lang="zh-CN" altLang="en-US" dirty="0">
                <a:solidFill>
                  <a:srgbClr val="C00000"/>
                </a:solidFill>
              </a:rPr>
              <a:t>统一异常处理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9.4.5  </a:t>
            </a:r>
            <a:r>
              <a:rPr lang="zh-CN" altLang="en-US" dirty="0"/>
              <a:t>工具类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EDAC9-A522-4D16-9DD8-9C23C5FF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759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D90C4-34E4-4FFB-BCBD-CE7793F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9.4.4  </a:t>
            </a:r>
            <a:r>
              <a:rPr lang="zh-CN" altLang="en-US" dirty="0"/>
              <a:t>统一异常处理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064DD-5878-4662-968F-F472392E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系统对</a:t>
            </a:r>
            <a:r>
              <a:rPr lang="zh-CN" altLang="en-US" dirty="0">
                <a:solidFill>
                  <a:srgbClr val="C00000"/>
                </a:solidFill>
              </a:rPr>
              <a:t>未登录异常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数据库操作异常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C00000"/>
                </a:solidFill>
              </a:rPr>
              <a:t>程序未知异常</a:t>
            </a:r>
            <a:r>
              <a:rPr lang="zh-CN" altLang="en-US" dirty="0"/>
              <a:t>进行了统一异常处理。具体步骤如下：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．创建未登录自定义异常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561A96-4507-4025-A4E4-B7FB6A2F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44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85027B-D8A9-4714-A7A5-377EAEFDE718}"/>
              </a:ext>
            </a:extLst>
          </p:cNvPr>
          <p:cNvSpPr txBox="1"/>
          <p:nvPr/>
        </p:nvSpPr>
        <p:spPr>
          <a:xfrm>
            <a:off x="969484" y="3106757"/>
            <a:ext cx="6389783" cy="2862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l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package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com.ch.ebusiness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class 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NoLoginException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extends 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Exception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private static final long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serialVersionUID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1L;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NoLoginException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super();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NoLoginException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(String message)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super(message);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087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5F2BA-BFDC-4377-A0E9-333BCFDB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．创建统一异常处理类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631E7-1677-410F-B715-50142B01D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使用注解</a:t>
            </a:r>
            <a:r>
              <a:rPr lang="en-US" altLang="zh-CN" dirty="0">
                <a:solidFill>
                  <a:srgbClr val="C00000"/>
                </a:solidFill>
              </a:rPr>
              <a:t>@ControllerAdvice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C00000"/>
                </a:solidFill>
              </a:rPr>
              <a:t>@ExceptionHandler</a:t>
            </a:r>
            <a:r>
              <a:rPr lang="zh-CN" altLang="en-US" dirty="0"/>
              <a:t>创建统一异常处理类</a:t>
            </a:r>
            <a:r>
              <a:rPr lang="en-US" altLang="zh-CN" dirty="0" err="1">
                <a:solidFill>
                  <a:srgbClr val="C00000"/>
                </a:solidFill>
              </a:rPr>
              <a:t>GlobalExceptionHandleController</a:t>
            </a:r>
            <a:r>
              <a:rPr lang="zh-CN" altLang="en-US" dirty="0"/>
              <a:t>。使用注解</a:t>
            </a:r>
            <a:r>
              <a:rPr lang="en-US" altLang="zh-CN" dirty="0">
                <a:solidFill>
                  <a:srgbClr val="C00000"/>
                </a:solidFill>
              </a:rPr>
              <a:t>@ControllerAdvice</a:t>
            </a:r>
            <a:r>
              <a:rPr lang="zh-CN" altLang="en-US" dirty="0"/>
              <a:t>的类是一个增强的</a:t>
            </a:r>
            <a:r>
              <a:rPr lang="en-US" altLang="zh-CN" dirty="0">
                <a:solidFill>
                  <a:srgbClr val="C00000"/>
                </a:solidFill>
              </a:rPr>
              <a:t>Controller</a:t>
            </a:r>
            <a:r>
              <a:rPr lang="zh-CN" altLang="en-US" dirty="0"/>
              <a:t>类，在增强的控制器类中使用</a:t>
            </a:r>
            <a:r>
              <a:rPr lang="en-US" altLang="zh-CN" dirty="0">
                <a:solidFill>
                  <a:srgbClr val="C00000"/>
                </a:solidFill>
              </a:rPr>
              <a:t>@ExceptionHandler</a:t>
            </a:r>
            <a:r>
              <a:rPr lang="zh-CN" altLang="en-US" dirty="0"/>
              <a:t>注解的方法对所有控制器类进行统一处理异常。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4B440-DCD8-4DFD-8A29-306B8ABE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45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C7E82A-643B-464F-AFA9-F66731BE1A0F}"/>
              </a:ext>
            </a:extLst>
          </p:cNvPr>
          <p:cNvSpPr txBox="1"/>
          <p:nvPr/>
        </p:nvSpPr>
        <p:spPr>
          <a:xfrm>
            <a:off x="4748270" y="3307258"/>
            <a:ext cx="5805890" cy="32316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6670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12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@ControllerAdvice</a:t>
            </a:r>
            <a:endParaRPr lang="zh-CN" altLang="zh-CN" sz="12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class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GlobalExceptionHandleController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2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@ExceptionHandler(value=Exception.class)</a:t>
            </a:r>
            <a:endParaRPr lang="zh-CN" altLang="zh-CN" sz="12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exceptionHandler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(Exception e, Model model) {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String message = "";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数据库异常</a:t>
            </a: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if (e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instanceof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SQLException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message = "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数据库异常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} else if (e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instanceof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NoLoginException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message = "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未登录异常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} else {//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未知异常</a:t>
            </a: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message =  "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未知异常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mymessage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",message);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myError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548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E1EAB-0877-4987-835E-AA614C1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  </a:t>
            </a:r>
            <a:r>
              <a:rPr lang="zh-CN" altLang="en-US" dirty="0"/>
              <a:t>组件设计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03C4D-F08E-49A6-87F8-09AD4551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9.4.1  </a:t>
            </a:r>
            <a:r>
              <a:rPr lang="zh-CN" altLang="en-US" dirty="0"/>
              <a:t>管理员登录权限验证</a:t>
            </a:r>
            <a:endParaRPr lang="en-US" altLang="zh-CN" dirty="0"/>
          </a:p>
          <a:p>
            <a:r>
              <a:rPr lang="en-US" altLang="zh-CN" dirty="0"/>
              <a:t>9.4.2  </a:t>
            </a:r>
            <a:r>
              <a:rPr lang="zh-CN" altLang="en-US" dirty="0"/>
              <a:t>前台用户登录权限验证</a:t>
            </a:r>
            <a:endParaRPr lang="en-US" altLang="zh-CN" dirty="0"/>
          </a:p>
          <a:p>
            <a:r>
              <a:rPr lang="en-US" altLang="zh-CN" dirty="0"/>
              <a:t>9.4.3  </a:t>
            </a:r>
            <a:r>
              <a:rPr lang="zh-CN" altLang="en-US" dirty="0"/>
              <a:t>验证码</a:t>
            </a:r>
            <a:endParaRPr lang="en-US" altLang="zh-CN" dirty="0"/>
          </a:p>
          <a:p>
            <a:r>
              <a:rPr lang="en-US" altLang="zh-CN" dirty="0"/>
              <a:t>9.4.4  </a:t>
            </a:r>
            <a:r>
              <a:rPr lang="zh-CN" altLang="en-US" dirty="0"/>
              <a:t>统一异常处理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9.4.5  </a:t>
            </a:r>
            <a:r>
              <a:rPr lang="zh-CN" altLang="en-US" dirty="0">
                <a:solidFill>
                  <a:srgbClr val="C00000"/>
                </a:solidFill>
              </a:rPr>
              <a:t>工具类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EDAC9-A522-4D16-9DD8-9C23C5FF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718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0E3F1-8CD2-4584-A16A-1FD4D2C0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9.4.5  </a:t>
            </a:r>
            <a:r>
              <a:rPr lang="zh-CN" altLang="en-US" dirty="0"/>
              <a:t>工具类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DBCE4-8BDD-45CC-A19A-9E4092C8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本系统使用的工具类有两个：</a:t>
            </a:r>
            <a:r>
              <a:rPr lang="en-US" altLang="zh-CN" dirty="0">
                <a:solidFill>
                  <a:srgbClr val="C00000"/>
                </a:solidFill>
              </a:rPr>
              <a:t>MD5Util</a:t>
            </a:r>
            <a:r>
              <a:rPr lang="zh-CN" altLang="en-US" dirty="0"/>
              <a:t>和</a:t>
            </a:r>
            <a:r>
              <a:rPr lang="en-US" altLang="zh-CN" dirty="0" err="1">
                <a:solidFill>
                  <a:srgbClr val="C00000"/>
                </a:solidFill>
              </a:rPr>
              <a:t>MyUtil</a:t>
            </a:r>
            <a:r>
              <a:rPr lang="zh-CN" altLang="en-US" dirty="0"/>
              <a:t>。</a:t>
            </a:r>
            <a:r>
              <a:rPr lang="en-US" altLang="zh-CN" dirty="0">
                <a:solidFill>
                  <a:srgbClr val="C00000"/>
                </a:solidFill>
              </a:rPr>
              <a:t>MD5Util</a:t>
            </a:r>
            <a:r>
              <a:rPr lang="zh-CN" altLang="en-US" dirty="0"/>
              <a:t>工具用来对</a:t>
            </a:r>
            <a:r>
              <a:rPr lang="zh-CN" altLang="en-US" dirty="0">
                <a:solidFill>
                  <a:srgbClr val="C00000"/>
                </a:solidFill>
              </a:rPr>
              <a:t>明文密码加密</a:t>
            </a:r>
            <a:r>
              <a:rPr lang="zh-CN" altLang="en-US" dirty="0"/>
              <a:t>，</a:t>
            </a:r>
            <a:r>
              <a:rPr lang="en-US" altLang="zh-CN" dirty="0" err="1">
                <a:solidFill>
                  <a:srgbClr val="C00000"/>
                </a:solidFill>
              </a:rPr>
              <a:t>MyUtil</a:t>
            </a:r>
            <a:r>
              <a:rPr lang="zh-CN" altLang="en-US" dirty="0"/>
              <a:t>工具里包含</a:t>
            </a:r>
            <a:r>
              <a:rPr lang="zh-CN" altLang="en-US" dirty="0">
                <a:solidFill>
                  <a:srgbClr val="C00000"/>
                </a:solidFill>
              </a:rPr>
              <a:t>文件重命名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获得用户信息</a:t>
            </a:r>
            <a:r>
              <a:rPr lang="zh-CN" altLang="en-US" dirty="0"/>
              <a:t>两个功能。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C39550-F81E-4D7E-B1A1-71E1B361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748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B17D-835F-4682-9A7D-0297DEA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8E6EB-ED59-404D-811D-DAA71491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48</a:t>
            </a:fld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D7B4A7-4A4B-45B6-96BA-7E3AFE60B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58628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9.1  </a:t>
            </a:r>
            <a:r>
              <a:rPr kumimoji="1" lang="zh-CN" altLang="en-US" dirty="0"/>
              <a:t>系统设计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9.2  </a:t>
            </a:r>
            <a:r>
              <a:rPr kumimoji="1" lang="zh-CN" altLang="en-US" dirty="0"/>
              <a:t>数据库设计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9.3  </a:t>
            </a:r>
            <a:r>
              <a:rPr kumimoji="1" lang="zh-CN" altLang="en-US" dirty="0"/>
              <a:t>系统管理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9.4  </a:t>
            </a:r>
            <a:r>
              <a:rPr kumimoji="1" lang="zh-CN" altLang="en-US" dirty="0"/>
              <a:t>组件设计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>
                <a:solidFill>
                  <a:srgbClr val="C00000"/>
                </a:solidFill>
              </a:rPr>
              <a:t>9.5  </a:t>
            </a:r>
            <a:r>
              <a:rPr kumimoji="1" lang="zh-CN" altLang="en-US" dirty="0">
                <a:solidFill>
                  <a:srgbClr val="C00000"/>
                </a:solidFill>
              </a:rPr>
              <a:t>后台管理子系统的实现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9.6  </a:t>
            </a:r>
            <a:r>
              <a:rPr kumimoji="1" lang="zh-CN" altLang="en-US" dirty="0"/>
              <a:t>前台电子商务子系统的实现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070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FB79E-B06D-43CD-AC60-3C4AA249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  </a:t>
            </a:r>
            <a:r>
              <a:rPr lang="zh-CN" altLang="en-US" dirty="0"/>
              <a:t>系统功能需求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A50B8-5A3C-4142-91B8-ED5913230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．</a:t>
            </a:r>
            <a:r>
              <a:rPr lang="zh-CN" altLang="en-US" dirty="0">
                <a:solidFill>
                  <a:srgbClr val="C00000"/>
                </a:solidFill>
              </a:rPr>
              <a:t>后台管理子系统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后台管理子系统要求管理员</a:t>
            </a:r>
            <a:r>
              <a:rPr lang="zh-CN" altLang="en-US" dirty="0">
                <a:solidFill>
                  <a:srgbClr val="C00000"/>
                </a:solidFill>
              </a:rPr>
              <a:t>登录成功</a:t>
            </a:r>
            <a:r>
              <a:rPr lang="zh-CN" altLang="en-US" dirty="0"/>
              <a:t>后，才能对商品进行管理，包括</a:t>
            </a:r>
            <a:r>
              <a:rPr lang="zh-CN" altLang="en-US" dirty="0">
                <a:solidFill>
                  <a:srgbClr val="C00000"/>
                </a:solidFill>
              </a:rPr>
              <a:t>添加商品、查询商品、修改商品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C00000"/>
                </a:solidFill>
              </a:rPr>
              <a:t>删除商品</a:t>
            </a:r>
            <a:r>
              <a:rPr lang="zh-CN" altLang="en-US" dirty="0"/>
              <a:t>。除商品管理外，管理员还需要对</a:t>
            </a:r>
            <a:r>
              <a:rPr lang="zh-CN" altLang="en-US" dirty="0">
                <a:solidFill>
                  <a:srgbClr val="C00000"/>
                </a:solidFill>
              </a:rPr>
              <a:t>商品类型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注册用户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C00000"/>
                </a:solidFill>
              </a:rPr>
              <a:t>用户的订单</a:t>
            </a:r>
            <a:r>
              <a:rPr lang="zh-CN" altLang="en-US" dirty="0"/>
              <a:t>等进行管理。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AA4290-2380-4537-B028-03511B36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556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4F5D-86C5-4E3F-9ACC-D2CF4751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  </a:t>
            </a:r>
            <a:r>
              <a:rPr lang="zh-CN" altLang="en-US" dirty="0"/>
              <a:t>后台管理子系统的实现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19014-60F2-40F1-9774-DB15A9DF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9.5.1  </a:t>
            </a:r>
            <a:r>
              <a:rPr lang="zh-CN" altLang="en-US" dirty="0">
                <a:solidFill>
                  <a:srgbClr val="C00000"/>
                </a:solidFill>
              </a:rPr>
              <a:t>管理员登录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9.5.2  </a:t>
            </a:r>
            <a:r>
              <a:rPr lang="zh-CN" altLang="en-US" dirty="0"/>
              <a:t>类型管理</a:t>
            </a:r>
            <a:endParaRPr lang="en-US" altLang="zh-CN" dirty="0"/>
          </a:p>
          <a:p>
            <a:r>
              <a:rPr lang="en-US" altLang="zh-CN" dirty="0"/>
              <a:t>9.5.3  </a:t>
            </a:r>
            <a:r>
              <a:rPr lang="zh-CN" altLang="en-US" dirty="0"/>
              <a:t>添加商品</a:t>
            </a:r>
            <a:endParaRPr lang="en-US" altLang="zh-CN" dirty="0"/>
          </a:p>
          <a:p>
            <a:r>
              <a:rPr lang="en-US" altLang="zh-CN" dirty="0"/>
              <a:t>9.5.4  </a:t>
            </a:r>
            <a:r>
              <a:rPr lang="zh-CN" altLang="en-US" dirty="0"/>
              <a:t>查询商品</a:t>
            </a:r>
            <a:endParaRPr lang="en-US" altLang="zh-CN" dirty="0"/>
          </a:p>
          <a:p>
            <a:r>
              <a:rPr lang="en-US" altLang="zh-CN" dirty="0"/>
              <a:t>9.5.5  </a:t>
            </a:r>
            <a:r>
              <a:rPr lang="zh-CN" altLang="en-US" dirty="0"/>
              <a:t>修改商品</a:t>
            </a:r>
            <a:endParaRPr lang="en-US" altLang="zh-CN" dirty="0"/>
          </a:p>
          <a:p>
            <a:r>
              <a:rPr lang="en-US" altLang="zh-CN" dirty="0"/>
              <a:t>9.5.6  </a:t>
            </a:r>
            <a:r>
              <a:rPr lang="zh-CN" altLang="en-US" dirty="0"/>
              <a:t>删除商品</a:t>
            </a:r>
            <a:endParaRPr lang="en-US" altLang="zh-CN" dirty="0"/>
          </a:p>
          <a:p>
            <a:r>
              <a:rPr lang="en-US" altLang="zh-CN" dirty="0"/>
              <a:t>9.5.7  </a:t>
            </a:r>
            <a:r>
              <a:rPr lang="zh-CN" altLang="en-US" dirty="0"/>
              <a:t>查询订单</a:t>
            </a:r>
            <a:endParaRPr lang="en-US" altLang="zh-CN" dirty="0"/>
          </a:p>
          <a:p>
            <a:r>
              <a:rPr lang="en-US" altLang="zh-CN" dirty="0"/>
              <a:t>9.5.8  </a:t>
            </a:r>
            <a:r>
              <a:rPr lang="zh-CN" altLang="en-US" dirty="0"/>
              <a:t>用户管理</a:t>
            </a:r>
            <a:endParaRPr lang="en-US" altLang="zh-CN" dirty="0"/>
          </a:p>
          <a:p>
            <a:r>
              <a:rPr lang="en-US" altLang="zh-CN" dirty="0"/>
              <a:t>9.5.9  </a:t>
            </a:r>
            <a:r>
              <a:rPr lang="zh-CN" altLang="en-US" dirty="0"/>
              <a:t>安全退出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34E40-98FA-47AC-9344-8B7201D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49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0510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005F4-F630-464F-B342-DB2AEB40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9.5.1  </a:t>
            </a:r>
            <a:r>
              <a:rPr lang="zh-CN" altLang="en-US" dirty="0"/>
              <a:t>管理员登录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AFE85B-0437-4B14-9500-52CB2C0D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管理员输入用户名和密码后，系统将对管理员的用户名和密码进行验证。如果用户名和密码同时正确，则成功登录，进入后台商品管理主页面（</a:t>
            </a:r>
            <a:r>
              <a:rPr lang="en-US" altLang="zh-CN" dirty="0">
                <a:solidFill>
                  <a:srgbClr val="C00000"/>
                </a:solidFill>
              </a:rPr>
              <a:t>adminGoods.html</a:t>
            </a:r>
            <a:r>
              <a:rPr lang="zh-CN" altLang="en-US" dirty="0"/>
              <a:t>）；如果用户名或密码有误，则提示错误。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20CA7D-CCFB-45B3-997D-E433ECC60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50</a:t>
            </a:fld>
            <a:endParaRPr kumimoji="1" lang="zh-CN" altLang="en-US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A979568C-4EA1-4767-AE27-5467D29B4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97" y="3429000"/>
            <a:ext cx="4379110" cy="22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870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35983-EF40-4457-AA1D-98115153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B113FE-1B3B-44AF-A4A8-CAC7EB6D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51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B6267E-2DC5-474F-BF3F-FDC417A0E316}"/>
              </a:ext>
            </a:extLst>
          </p:cNvPr>
          <p:cNvSpPr txBox="1"/>
          <p:nvPr/>
        </p:nvSpPr>
        <p:spPr>
          <a:xfrm>
            <a:off x="925415" y="1531345"/>
            <a:ext cx="10168569" cy="3970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@Controller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@RequestMapping("/admin")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class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AdminController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@Autowired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private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AdminService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adminService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@RequestMapping("/toLogin")</a:t>
            </a:r>
            <a:endParaRPr lang="zh-CN" altLang="zh-CN" sz="18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toLogin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(@ModelAttribute("aUser")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"admin/login";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@RequestMapping("/login")</a:t>
            </a:r>
            <a:endParaRPr lang="zh-CN" altLang="zh-CN" sz="18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login(@ModelAttribute("aUser")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Model model)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adminService.login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session, model);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257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D5C85-4FEC-438D-BCBF-D86104C4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4930D7-CC04-4C14-87AE-32072CB7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52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333CCB-C0AC-4D28-8E5E-E279DABB1C65}"/>
              </a:ext>
            </a:extLst>
          </p:cNvPr>
          <p:cNvSpPr txBox="1"/>
          <p:nvPr/>
        </p:nvSpPr>
        <p:spPr>
          <a:xfrm>
            <a:off x="815248" y="1696598"/>
            <a:ext cx="9749927" cy="2862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3335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login(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session, Model model)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List&lt;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&gt; list =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adminRepository.login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if(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list.size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 &gt; 0) {//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登录成功</a:t>
            </a: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session.setAttribute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"forward:/goods/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selectAllGoodsByPage?currentPage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=1&amp;act=select";</a:t>
            </a:r>
            <a:endParaRPr lang="zh-CN" altLang="zh-CN" sz="18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}else {//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登录失败</a:t>
            </a: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errorMessage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"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用户名或密码错误！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"admin/login";</a:t>
            </a:r>
            <a:endParaRPr lang="zh-CN" altLang="zh-CN" sz="18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929E3-CE36-42AC-9C06-DB5CF1BC063A}"/>
              </a:ext>
            </a:extLst>
          </p:cNvPr>
          <p:cNvSpPr/>
          <p:nvPr/>
        </p:nvSpPr>
        <p:spPr>
          <a:xfrm>
            <a:off x="5043252" y="4856471"/>
            <a:ext cx="4768187" cy="149987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请思考</a:t>
            </a:r>
            <a:b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</a:t>
            </a:r>
            <a:r>
              <a:rPr lang="en-US" altLang="zh-CN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return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的区别？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6251A47-EA39-4299-9D35-235EDB601EFC}"/>
              </a:ext>
            </a:extLst>
          </p:cNvPr>
          <p:cNvCxnSpPr/>
          <p:nvPr/>
        </p:nvCxnSpPr>
        <p:spPr>
          <a:xfrm>
            <a:off x="4076241" y="3910988"/>
            <a:ext cx="1817783" cy="1927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48920DD-5794-4BCF-8D61-41F15D7F4803}"/>
              </a:ext>
            </a:extLst>
          </p:cNvPr>
          <p:cNvCxnSpPr/>
          <p:nvPr/>
        </p:nvCxnSpPr>
        <p:spPr>
          <a:xfrm>
            <a:off x="6096000" y="3127759"/>
            <a:ext cx="0" cy="27111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31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6B59C-0276-4006-960B-DD394E0F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CDA474-CA3A-4705-B123-7A5331FC5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数据访问层（</a:t>
            </a:r>
            <a:r>
              <a:rPr lang="en-US" altLang="zh-CN" dirty="0"/>
              <a:t>Repository</a:t>
            </a:r>
            <a:r>
              <a:rPr lang="zh-CN" altLang="en-US" dirty="0"/>
              <a:t>）仅由</a:t>
            </a:r>
            <a:r>
              <a:rPr lang="en-US" altLang="zh-CN" dirty="0">
                <a:solidFill>
                  <a:srgbClr val="C00000"/>
                </a:solidFill>
              </a:rPr>
              <a:t>@Repository</a:t>
            </a:r>
            <a:r>
              <a:rPr lang="zh-CN" altLang="en-US" dirty="0"/>
              <a:t>注解的接口组成，</a:t>
            </a:r>
            <a:r>
              <a:rPr lang="zh-CN" altLang="en-US" dirty="0">
                <a:solidFill>
                  <a:srgbClr val="C00000"/>
                </a:solidFill>
              </a:rPr>
              <a:t>接口方法</a:t>
            </a:r>
            <a:r>
              <a:rPr lang="zh-CN" altLang="en-US" dirty="0"/>
              <a:t>与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映射文件中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语句的</a:t>
            </a:r>
            <a:r>
              <a:rPr lang="en-US" altLang="zh-CN" dirty="0">
                <a:solidFill>
                  <a:srgbClr val="C00000"/>
                </a:solidFill>
              </a:rPr>
              <a:t>id</a:t>
            </a:r>
            <a:r>
              <a:rPr lang="zh-CN" altLang="en-US" dirty="0">
                <a:solidFill>
                  <a:srgbClr val="C00000"/>
                </a:solidFill>
              </a:rPr>
              <a:t>相同</a:t>
            </a:r>
            <a:r>
              <a:rPr lang="zh-CN" altLang="en-US" dirty="0"/>
              <a:t>。管理员登录的</a:t>
            </a:r>
            <a:r>
              <a:rPr lang="en-US" altLang="zh-CN" dirty="0"/>
              <a:t>SQL</a:t>
            </a:r>
            <a:r>
              <a:rPr lang="zh-CN" altLang="en-US" dirty="0"/>
              <a:t>映射文件为</a:t>
            </a:r>
            <a:r>
              <a:rPr lang="en-US" altLang="zh-CN" dirty="0" err="1"/>
              <a:t>src</a:t>
            </a:r>
            <a:r>
              <a:rPr lang="en-US" altLang="zh-CN" dirty="0"/>
              <a:t>/main/resources/mappers</a:t>
            </a:r>
            <a:r>
              <a:rPr lang="zh-CN" altLang="en-US" dirty="0"/>
              <a:t>目录下的</a:t>
            </a:r>
            <a:r>
              <a:rPr lang="en-US" altLang="zh-CN" dirty="0">
                <a:solidFill>
                  <a:srgbClr val="C00000"/>
                </a:solidFill>
              </a:rPr>
              <a:t>AdminMapper.xml</a:t>
            </a:r>
            <a:r>
              <a:rPr lang="zh-CN" altLang="en-US" dirty="0"/>
              <a:t>，实现的</a:t>
            </a:r>
            <a:r>
              <a:rPr lang="en-US" altLang="zh-CN" dirty="0"/>
              <a:t>SQL</a:t>
            </a:r>
            <a:r>
              <a:rPr lang="zh-CN" altLang="en-US" dirty="0"/>
              <a:t>语句如下：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CC0F4C-AE1F-45F8-9D83-A7F88353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53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2E3A9-FB2A-4A7C-9C65-95796A7A0B6C}"/>
              </a:ext>
            </a:extLst>
          </p:cNvPr>
          <p:cNvSpPr txBox="1"/>
          <p:nvPr/>
        </p:nvSpPr>
        <p:spPr>
          <a:xfrm>
            <a:off x="1200839" y="3429000"/>
            <a:ext cx="8196549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login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#{aname}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apwd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#{apwd}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3405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4F5D-86C5-4E3F-9ACC-D2CF4751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  </a:t>
            </a:r>
            <a:r>
              <a:rPr lang="zh-CN" altLang="en-US" dirty="0"/>
              <a:t>后台管理子系统的实现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19014-60F2-40F1-9774-DB15A9DF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9.5.1  </a:t>
            </a:r>
            <a:r>
              <a:rPr lang="zh-CN" altLang="en-US" dirty="0"/>
              <a:t>管理员登录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9.5.2  </a:t>
            </a:r>
            <a:r>
              <a:rPr lang="zh-CN" altLang="en-US" dirty="0">
                <a:solidFill>
                  <a:srgbClr val="C00000"/>
                </a:solidFill>
              </a:rPr>
              <a:t>类型管理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9.5.3  </a:t>
            </a:r>
            <a:r>
              <a:rPr lang="zh-CN" altLang="en-US" dirty="0"/>
              <a:t>添加商品</a:t>
            </a:r>
            <a:endParaRPr lang="en-US" altLang="zh-CN" dirty="0"/>
          </a:p>
          <a:p>
            <a:r>
              <a:rPr lang="en-US" altLang="zh-CN" dirty="0"/>
              <a:t>9.5.4  </a:t>
            </a:r>
            <a:r>
              <a:rPr lang="zh-CN" altLang="en-US" dirty="0"/>
              <a:t>查询商品</a:t>
            </a:r>
            <a:endParaRPr lang="en-US" altLang="zh-CN" dirty="0"/>
          </a:p>
          <a:p>
            <a:r>
              <a:rPr lang="en-US" altLang="zh-CN" dirty="0"/>
              <a:t>9.5.5  </a:t>
            </a:r>
            <a:r>
              <a:rPr lang="zh-CN" altLang="en-US" dirty="0"/>
              <a:t>修改商品</a:t>
            </a:r>
            <a:endParaRPr lang="en-US" altLang="zh-CN" dirty="0"/>
          </a:p>
          <a:p>
            <a:r>
              <a:rPr lang="en-US" altLang="zh-CN" dirty="0"/>
              <a:t>9.5.6  </a:t>
            </a:r>
            <a:r>
              <a:rPr lang="zh-CN" altLang="en-US" dirty="0"/>
              <a:t>删除商品</a:t>
            </a:r>
            <a:endParaRPr lang="en-US" altLang="zh-CN" dirty="0"/>
          </a:p>
          <a:p>
            <a:r>
              <a:rPr lang="en-US" altLang="zh-CN" dirty="0"/>
              <a:t>9.5.7  </a:t>
            </a:r>
            <a:r>
              <a:rPr lang="zh-CN" altLang="en-US" dirty="0"/>
              <a:t>查询订单</a:t>
            </a:r>
            <a:endParaRPr lang="en-US" altLang="zh-CN" dirty="0"/>
          </a:p>
          <a:p>
            <a:r>
              <a:rPr lang="en-US" altLang="zh-CN" dirty="0"/>
              <a:t>9.5.8  </a:t>
            </a:r>
            <a:r>
              <a:rPr lang="zh-CN" altLang="en-US" dirty="0"/>
              <a:t>用户管理</a:t>
            </a:r>
            <a:endParaRPr lang="en-US" altLang="zh-CN" dirty="0"/>
          </a:p>
          <a:p>
            <a:r>
              <a:rPr lang="en-US" altLang="zh-CN" dirty="0"/>
              <a:t>9.5.9  </a:t>
            </a:r>
            <a:r>
              <a:rPr lang="zh-CN" altLang="en-US" dirty="0"/>
              <a:t>安全退出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34E40-98FA-47AC-9344-8B7201D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6988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A245C-A009-4168-B2FE-0EBD90F9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9.5.2  </a:t>
            </a:r>
            <a:r>
              <a:rPr lang="zh-CN" altLang="en-US" dirty="0"/>
              <a:t>类型管理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44DE2-A7D3-403E-8F81-E4841B0BF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管理员登录成功后，管理商品类型。类型管理分为</a:t>
            </a:r>
            <a:r>
              <a:rPr lang="zh-CN" altLang="en-US" dirty="0">
                <a:solidFill>
                  <a:srgbClr val="C00000"/>
                </a:solidFill>
              </a:rPr>
              <a:t>添加类型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删除类型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28A195-3329-4A5E-BC53-D5B6CF9C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55</a:t>
            </a:fld>
            <a:endParaRPr kumimoji="1"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23FBAC-DC91-4AF9-B7EF-7FFAF3DAB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82" y="2812589"/>
            <a:ext cx="5082118" cy="285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E8F86565-CECC-48EE-85B8-0AAB7E57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51" y="2812589"/>
            <a:ext cx="4850097" cy="24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685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4F5D-86C5-4E3F-9ACC-D2CF4751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  </a:t>
            </a:r>
            <a:r>
              <a:rPr lang="zh-CN" altLang="en-US" dirty="0"/>
              <a:t>后台管理子系统的实现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19014-60F2-40F1-9774-DB15A9DF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9.5.1  </a:t>
            </a:r>
            <a:r>
              <a:rPr lang="zh-CN" altLang="en-US" dirty="0"/>
              <a:t>管理员登录</a:t>
            </a:r>
            <a:endParaRPr lang="en-US" altLang="zh-CN" dirty="0"/>
          </a:p>
          <a:p>
            <a:r>
              <a:rPr lang="en-US" altLang="zh-CN" dirty="0"/>
              <a:t>9.5.2  </a:t>
            </a:r>
            <a:r>
              <a:rPr lang="zh-CN" altLang="en-US" dirty="0"/>
              <a:t>类型管理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9.5.3  </a:t>
            </a:r>
            <a:r>
              <a:rPr lang="zh-CN" altLang="en-US" dirty="0">
                <a:solidFill>
                  <a:srgbClr val="C00000"/>
                </a:solidFill>
              </a:rPr>
              <a:t>添加商品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9.5.4  </a:t>
            </a:r>
            <a:r>
              <a:rPr lang="zh-CN" altLang="en-US" dirty="0"/>
              <a:t>查询商品</a:t>
            </a:r>
            <a:endParaRPr lang="en-US" altLang="zh-CN" dirty="0"/>
          </a:p>
          <a:p>
            <a:r>
              <a:rPr lang="en-US" altLang="zh-CN" dirty="0"/>
              <a:t>9.5.5  </a:t>
            </a:r>
            <a:r>
              <a:rPr lang="zh-CN" altLang="en-US" dirty="0"/>
              <a:t>修改商品</a:t>
            </a:r>
            <a:endParaRPr lang="en-US" altLang="zh-CN" dirty="0"/>
          </a:p>
          <a:p>
            <a:r>
              <a:rPr lang="en-US" altLang="zh-CN" dirty="0"/>
              <a:t>9.5.6  </a:t>
            </a:r>
            <a:r>
              <a:rPr lang="zh-CN" altLang="en-US" dirty="0"/>
              <a:t>删除商品</a:t>
            </a:r>
            <a:endParaRPr lang="en-US" altLang="zh-CN" dirty="0"/>
          </a:p>
          <a:p>
            <a:r>
              <a:rPr lang="en-US" altLang="zh-CN" dirty="0"/>
              <a:t>9.5.7  </a:t>
            </a:r>
            <a:r>
              <a:rPr lang="zh-CN" altLang="en-US" dirty="0"/>
              <a:t>查询订单</a:t>
            </a:r>
            <a:endParaRPr lang="en-US" altLang="zh-CN" dirty="0"/>
          </a:p>
          <a:p>
            <a:r>
              <a:rPr lang="en-US" altLang="zh-CN" dirty="0"/>
              <a:t>9.5.8  </a:t>
            </a:r>
            <a:r>
              <a:rPr lang="zh-CN" altLang="en-US" dirty="0"/>
              <a:t>用户管理</a:t>
            </a:r>
            <a:endParaRPr lang="en-US" altLang="zh-CN" dirty="0"/>
          </a:p>
          <a:p>
            <a:r>
              <a:rPr lang="en-US" altLang="zh-CN" dirty="0"/>
              <a:t>9.5.9  </a:t>
            </a:r>
            <a:r>
              <a:rPr lang="zh-CN" altLang="en-US" dirty="0"/>
              <a:t>安全退出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34E40-98FA-47AC-9344-8B7201D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322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CDD6A-5856-46BE-BF4F-34F23458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9.5.3  </a:t>
            </a:r>
            <a:r>
              <a:rPr lang="zh-CN" altLang="en-US" dirty="0"/>
              <a:t>添加商品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70EAD-D7E8-41EF-B857-FEC7BFC5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57</a:t>
            </a:fld>
            <a:endParaRPr kumimoji="1"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1D97F6-4042-407D-82B7-EF6472A6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095" y="1463521"/>
            <a:ext cx="3862158" cy="4100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45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7877E-F124-476E-AB28-2CAF368F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590456-D142-4936-B204-86056662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58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B6A30C-5394-46E7-9B52-5C27878AB6B3}"/>
              </a:ext>
            </a:extLst>
          </p:cNvPr>
          <p:cNvSpPr txBox="1"/>
          <p:nvPr/>
        </p:nvSpPr>
        <p:spPr>
          <a:xfrm>
            <a:off x="1307508" y="1531344"/>
            <a:ext cx="9474506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@RequestMapping("/toAddGoods")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toAddGoods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(@ModelAttribute("goods") Goods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Model model)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goods.setIsAdvertisement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(0);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goods.setIsRecommend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(1);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goodsService.toAddGoods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(goods, model);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@RequestMapping("/addGoods")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(@ModelAttribute("goods") Goods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HttpServletRequest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request, String act) throws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IllegalStateException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IOException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goodsService.addGoods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(goods, request, act);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9489EA-22DF-4B37-935F-2F827AFFBA51}"/>
              </a:ext>
            </a:extLst>
          </p:cNvPr>
          <p:cNvSpPr txBox="1"/>
          <p:nvPr/>
        </p:nvSpPr>
        <p:spPr>
          <a:xfrm>
            <a:off x="1307508" y="4968607"/>
            <a:ext cx="413482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添加商品”超链接“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toAddGoods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608EAB9-49F5-4CF0-BFDE-47A1C1B256BC}"/>
              </a:ext>
            </a:extLst>
          </p:cNvPr>
          <p:cNvCxnSpPr/>
          <p:nvPr/>
        </p:nvCxnSpPr>
        <p:spPr>
          <a:xfrm flipH="1">
            <a:off x="2754217" y="1839817"/>
            <a:ext cx="793214" cy="311798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F94F023-CC00-40E4-A8E8-A6480752D24C}"/>
              </a:ext>
            </a:extLst>
          </p:cNvPr>
          <p:cNvSpPr txBox="1"/>
          <p:nvPr/>
        </p:nvSpPr>
        <p:spPr>
          <a:xfrm>
            <a:off x="5783855" y="4957797"/>
            <a:ext cx="4998159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“添加”的请求路径“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addGoods?act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=add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AB66664-14E3-4020-9CCB-BCB300068779}"/>
              </a:ext>
            </a:extLst>
          </p:cNvPr>
          <p:cNvCxnSpPr>
            <a:cxnSpLocks/>
          </p:cNvCxnSpPr>
          <p:nvPr/>
        </p:nvCxnSpPr>
        <p:spPr>
          <a:xfrm>
            <a:off x="4285561" y="3429000"/>
            <a:ext cx="4285562" cy="16387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53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916F8-0033-49A1-A50F-8F4DD428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．电子商务子系统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A699C-83AD-4775-BFE0-EF0A4E9B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C00000"/>
                </a:solidFill>
              </a:rPr>
              <a:t>非注册用户</a:t>
            </a:r>
          </a:p>
          <a:p>
            <a:r>
              <a:rPr lang="zh-CN" altLang="en-US" dirty="0"/>
              <a:t>非注册用户或未登录用户具有的功能如下：浏览首页、查看商品详情以及搜索商品的功能。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C00000"/>
                </a:solidFill>
              </a:rPr>
              <a:t>用户</a:t>
            </a:r>
          </a:p>
          <a:p>
            <a:r>
              <a:rPr lang="zh-CN" altLang="en-US" dirty="0"/>
              <a:t>成功登录的用户除具有未登录用户具有的功能外，还具有</a:t>
            </a:r>
            <a:r>
              <a:rPr lang="zh-CN" altLang="en-US" dirty="0">
                <a:solidFill>
                  <a:srgbClr val="C00000"/>
                </a:solidFill>
              </a:rPr>
              <a:t>购买商品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查看购物车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收藏商品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查看订单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查看收藏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C00000"/>
                </a:solidFill>
              </a:rPr>
              <a:t>查看用户个人信息</a:t>
            </a:r>
            <a:r>
              <a:rPr lang="zh-CN" altLang="en-US" dirty="0"/>
              <a:t>的功能。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D5D792-0BC9-412B-9FD5-FA39F7D0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541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F5CD7-FB36-4E10-90A4-FCE1136F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F1C661-0F87-40D1-BE21-E2923175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59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979786-6FED-4102-8186-7094887C8435}"/>
              </a:ext>
            </a:extLst>
          </p:cNvPr>
          <p:cNvSpPr txBox="1"/>
          <p:nvPr/>
        </p:nvSpPr>
        <p:spPr>
          <a:xfrm>
            <a:off x="892366" y="1564396"/>
            <a:ext cx="10407268" cy="2862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(Goods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HttpServletRequest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request, String act) throws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IllegalStateException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IOException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实现商品图片上传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实现商品添加到数据库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toAddGoods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(Goods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Model model)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导航到商品添加页面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6936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F48A2-455E-4536-855E-3E783E0E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E0EE0-D16E-497E-8AC5-F062A502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60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396C52-D066-4D27-BDED-E02657D531C4}"/>
              </a:ext>
            </a:extLst>
          </p:cNvPr>
          <p:cNvSpPr txBox="1"/>
          <p:nvPr/>
        </p:nvSpPr>
        <p:spPr>
          <a:xfrm>
            <a:off x="859316" y="1454227"/>
            <a:ext cx="9871113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添加商品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&lt;insert id="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="Goods"&gt;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insert into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(id,gname,goprice,grprice,gstore,gpicture,isRecommend,isAdvertisement,goodstype_id)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values (null, #{gname}, #{goprice}, #{grprice}, #{gstore}, #{gpicture},#{isRecommend}, #{isAdvertisement}, #{goodstype_id})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&lt;/insert&gt;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查询商品类型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selectAllGoodsType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511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4F5D-86C5-4E3F-9ACC-D2CF4751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  </a:t>
            </a:r>
            <a:r>
              <a:rPr lang="zh-CN" altLang="en-US" dirty="0"/>
              <a:t>后台管理子系统的实现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19014-60F2-40F1-9774-DB15A9DF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9.5.1  </a:t>
            </a:r>
            <a:r>
              <a:rPr lang="zh-CN" altLang="en-US" dirty="0"/>
              <a:t>管理员登录</a:t>
            </a:r>
            <a:endParaRPr lang="en-US" altLang="zh-CN" dirty="0"/>
          </a:p>
          <a:p>
            <a:r>
              <a:rPr lang="en-US" altLang="zh-CN" dirty="0"/>
              <a:t>9.5.2  </a:t>
            </a:r>
            <a:r>
              <a:rPr lang="zh-CN" altLang="en-US" dirty="0"/>
              <a:t>类型管理</a:t>
            </a:r>
            <a:endParaRPr lang="en-US" altLang="zh-CN" dirty="0"/>
          </a:p>
          <a:p>
            <a:r>
              <a:rPr lang="en-US" altLang="zh-CN" dirty="0"/>
              <a:t>9.5.3  </a:t>
            </a:r>
            <a:r>
              <a:rPr lang="zh-CN" altLang="en-US" dirty="0"/>
              <a:t>添加商品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9.5.4  </a:t>
            </a:r>
            <a:r>
              <a:rPr lang="zh-CN" altLang="en-US" dirty="0">
                <a:solidFill>
                  <a:srgbClr val="C00000"/>
                </a:solidFill>
              </a:rPr>
              <a:t>查询商品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9.5.5  </a:t>
            </a:r>
            <a:r>
              <a:rPr lang="zh-CN" altLang="en-US" dirty="0"/>
              <a:t>修改商品</a:t>
            </a:r>
            <a:endParaRPr lang="en-US" altLang="zh-CN" dirty="0"/>
          </a:p>
          <a:p>
            <a:r>
              <a:rPr lang="en-US" altLang="zh-CN" dirty="0"/>
              <a:t>9.5.6  </a:t>
            </a:r>
            <a:r>
              <a:rPr lang="zh-CN" altLang="en-US" dirty="0"/>
              <a:t>删除商品</a:t>
            </a:r>
            <a:endParaRPr lang="en-US" altLang="zh-CN" dirty="0"/>
          </a:p>
          <a:p>
            <a:r>
              <a:rPr lang="en-US" altLang="zh-CN" dirty="0"/>
              <a:t>9.5.7  </a:t>
            </a:r>
            <a:r>
              <a:rPr lang="zh-CN" altLang="en-US" dirty="0"/>
              <a:t>查询订单</a:t>
            </a:r>
            <a:endParaRPr lang="en-US" altLang="zh-CN" dirty="0"/>
          </a:p>
          <a:p>
            <a:r>
              <a:rPr lang="en-US" altLang="zh-CN" dirty="0"/>
              <a:t>9.5.8  </a:t>
            </a:r>
            <a:r>
              <a:rPr lang="zh-CN" altLang="en-US" dirty="0"/>
              <a:t>用户管理</a:t>
            </a:r>
            <a:endParaRPr lang="en-US" altLang="zh-CN" dirty="0"/>
          </a:p>
          <a:p>
            <a:r>
              <a:rPr lang="en-US" altLang="zh-CN" dirty="0"/>
              <a:t>9.5.9  </a:t>
            </a:r>
            <a:r>
              <a:rPr lang="zh-CN" altLang="en-US" dirty="0"/>
              <a:t>安全退出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34E40-98FA-47AC-9344-8B7201D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919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B4B1B-5256-43E9-A132-29C88450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9.5.4  </a:t>
            </a:r>
            <a:r>
              <a:rPr lang="zh-CN" altLang="en-US" dirty="0"/>
              <a:t>查询商品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C1E69-6850-40DE-B455-297D9659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62</a:t>
            </a:fld>
            <a:endParaRPr kumimoji="1"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847C1B2-1047-4388-A49E-B603FA958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39" y="1735999"/>
            <a:ext cx="5387488" cy="280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2645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B85D0-1B76-4AB3-98EE-94C09909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85C70-11B2-45B7-856B-00E34DD02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此功能模块共有两个处理请求：</a:t>
            </a:r>
            <a:r>
              <a:rPr lang="en-US" altLang="zh-CN" dirty="0">
                <a:solidFill>
                  <a:srgbClr val="C00000"/>
                </a:solidFill>
              </a:rPr>
              <a:t>goods/</a:t>
            </a:r>
            <a:r>
              <a:rPr lang="en-US" altLang="zh-CN" dirty="0" err="1">
                <a:solidFill>
                  <a:srgbClr val="C00000"/>
                </a:solidFill>
              </a:rPr>
              <a:t>selectAllGoodsByPage?currentPage</a:t>
            </a:r>
            <a:r>
              <a:rPr lang="en-US" altLang="zh-CN" dirty="0">
                <a:solidFill>
                  <a:srgbClr val="C00000"/>
                </a:solidFill>
              </a:rPr>
              <a:t>=1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C00000"/>
                </a:solidFill>
              </a:rPr>
              <a:t>@{goods/detail(id=${gds.id},act=detail)}</a:t>
            </a:r>
            <a:r>
              <a:rPr lang="zh-CN" altLang="en-US" dirty="0"/>
              <a:t>。系统根据</a:t>
            </a:r>
            <a:r>
              <a:rPr lang="en-US" altLang="zh-CN" dirty="0"/>
              <a:t>@RequestMapping</a:t>
            </a:r>
            <a:r>
              <a:rPr lang="zh-CN" altLang="en-US" dirty="0"/>
              <a:t>注解找到对应控制器类</a:t>
            </a:r>
            <a:r>
              <a:rPr lang="en-US" altLang="zh-CN" dirty="0" err="1"/>
              <a:t>com.ch.ebusiness.controller.admin.GoodsController</a:t>
            </a:r>
            <a:r>
              <a:rPr lang="zh-CN" altLang="en-US" dirty="0"/>
              <a:t>的</a:t>
            </a:r>
            <a:r>
              <a:rPr lang="en-US" altLang="zh-CN" dirty="0" err="1">
                <a:solidFill>
                  <a:srgbClr val="C00000"/>
                </a:solidFill>
              </a:rPr>
              <a:t>selectAllGoodsByPage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C00000"/>
                </a:solidFill>
              </a:rPr>
              <a:t>detail</a:t>
            </a:r>
            <a:r>
              <a:rPr lang="zh-CN" altLang="en-US" dirty="0"/>
              <a:t>方法处理请求。在控制器类的处理方法中调用</a:t>
            </a:r>
            <a:r>
              <a:rPr lang="en-US" altLang="zh-CN" dirty="0" err="1"/>
              <a:t>com.ch.ebusiness.service.admin.GoodsService</a:t>
            </a:r>
            <a:r>
              <a:rPr lang="zh-CN" altLang="en-US" dirty="0"/>
              <a:t>接口的</a:t>
            </a:r>
            <a:r>
              <a:rPr lang="en-US" altLang="zh-CN" dirty="0" err="1">
                <a:solidFill>
                  <a:srgbClr val="C00000"/>
                </a:solidFill>
              </a:rPr>
              <a:t>selectAllGoodsByPage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C00000"/>
                </a:solidFill>
              </a:rPr>
              <a:t>detail</a:t>
            </a:r>
            <a:r>
              <a:rPr lang="zh-CN" altLang="en-US" dirty="0"/>
              <a:t>方法处理业务。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F7F3B7-D199-4F42-B7C8-5D70E88C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890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ED0B8-BC12-41C9-8ADD-52B53490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85F40E-E69E-4626-A696-E11D6FEC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64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634208-F2CB-4B4C-AF75-CA712ADE3028}"/>
              </a:ext>
            </a:extLst>
          </p:cNvPr>
          <p:cNvSpPr txBox="1"/>
          <p:nvPr/>
        </p:nvSpPr>
        <p:spPr>
          <a:xfrm>
            <a:off x="594912" y="1465243"/>
            <a:ext cx="9827046" cy="50475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4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selectAllGoodsByPage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currentPage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//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共多少个商品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	int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totalCount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goodsRepository.selectAllGoods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	//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计算共多少页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	int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pageSize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5;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	int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(int)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Math.ceil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totalCount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*1.0/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pageSize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	List&lt;Goods&gt;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typeByPage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goodsRepository.selectAllGoodsByPage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((currentPage-1)*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pageSize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pageSize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  	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allGoods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typeByPage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  	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	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currentPage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currentPage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"admin/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adminGoods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@Override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public String </a:t>
            </a:r>
            <a:r>
              <a:rPr lang="en-US" altLang="zh-CN" sz="1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detail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Integer id, String act) {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("goods",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goodsRepository.selectAGoods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(id));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if("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detail".equals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(act))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return "admin/detail";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else {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goodsRepository.selectAllGoodsType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return "admin/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updateAGoods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}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573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97E73-FBCE-4C4E-860F-E662BF72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B41282-5B3E-4656-BB41-FE2FF30A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65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25BDA1-1E84-4510-BE9F-90A10E920A14}"/>
              </a:ext>
            </a:extLst>
          </p:cNvPr>
          <p:cNvSpPr txBox="1"/>
          <p:nvPr/>
        </p:nvSpPr>
        <p:spPr>
          <a:xfrm>
            <a:off x="1046602" y="1410159"/>
            <a:ext cx="8007343" cy="4524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selectAllGoods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count(*)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分页查询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selectAllGoodsByPage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="Goods"&gt;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*,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gy.typename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gt,goodstype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gt.goodstype_id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gy.id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order by id desc limit #{startIndex}, #{perPageSize}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查询商品详情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="Goods"&gt;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gy.typename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from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gt,goodstype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where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gt.goodstype_id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gy.id  and gt.id = #{id}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998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4F5D-86C5-4E3F-9ACC-D2CF4751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  </a:t>
            </a:r>
            <a:r>
              <a:rPr lang="zh-CN" altLang="en-US" dirty="0"/>
              <a:t>后台管理子系统的实现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19014-60F2-40F1-9774-DB15A9DF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9.5.1  </a:t>
            </a:r>
            <a:r>
              <a:rPr lang="zh-CN" altLang="en-US" dirty="0"/>
              <a:t>管理员登录</a:t>
            </a:r>
            <a:endParaRPr lang="en-US" altLang="zh-CN" dirty="0"/>
          </a:p>
          <a:p>
            <a:r>
              <a:rPr lang="en-US" altLang="zh-CN" dirty="0"/>
              <a:t>9.5.2  </a:t>
            </a:r>
            <a:r>
              <a:rPr lang="zh-CN" altLang="en-US" dirty="0"/>
              <a:t>类型管理</a:t>
            </a:r>
            <a:endParaRPr lang="en-US" altLang="zh-CN" dirty="0"/>
          </a:p>
          <a:p>
            <a:r>
              <a:rPr lang="en-US" altLang="zh-CN" dirty="0"/>
              <a:t>9.5.3  </a:t>
            </a:r>
            <a:r>
              <a:rPr lang="zh-CN" altLang="en-US" dirty="0"/>
              <a:t>添加商品</a:t>
            </a:r>
            <a:endParaRPr lang="en-US" altLang="zh-CN" dirty="0"/>
          </a:p>
          <a:p>
            <a:r>
              <a:rPr lang="en-US" altLang="zh-CN" dirty="0"/>
              <a:t>9.5.4  </a:t>
            </a:r>
            <a:r>
              <a:rPr lang="zh-CN" altLang="en-US" dirty="0"/>
              <a:t>查询商品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9.5.5  </a:t>
            </a:r>
            <a:r>
              <a:rPr lang="zh-CN" altLang="en-US" dirty="0">
                <a:solidFill>
                  <a:srgbClr val="C00000"/>
                </a:solidFill>
              </a:rPr>
              <a:t>修改商品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9.5.6  </a:t>
            </a:r>
            <a:r>
              <a:rPr lang="zh-CN" altLang="en-US" dirty="0"/>
              <a:t>删除商品</a:t>
            </a:r>
            <a:endParaRPr lang="en-US" altLang="zh-CN" dirty="0"/>
          </a:p>
          <a:p>
            <a:r>
              <a:rPr lang="en-US" altLang="zh-CN" dirty="0"/>
              <a:t>9.5.7  </a:t>
            </a:r>
            <a:r>
              <a:rPr lang="zh-CN" altLang="en-US" dirty="0"/>
              <a:t>查询订单</a:t>
            </a:r>
            <a:endParaRPr lang="en-US" altLang="zh-CN" dirty="0"/>
          </a:p>
          <a:p>
            <a:r>
              <a:rPr lang="en-US" altLang="zh-CN" dirty="0"/>
              <a:t>9.5.8  </a:t>
            </a:r>
            <a:r>
              <a:rPr lang="zh-CN" altLang="en-US" dirty="0"/>
              <a:t>用户管理</a:t>
            </a:r>
            <a:endParaRPr lang="en-US" altLang="zh-CN" dirty="0"/>
          </a:p>
          <a:p>
            <a:r>
              <a:rPr lang="en-US" altLang="zh-CN" dirty="0"/>
              <a:t>9.5.9  </a:t>
            </a:r>
            <a:r>
              <a:rPr lang="zh-CN" altLang="en-US" dirty="0"/>
              <a:t>安全退出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34E40-98FA-47AC-9344-8B7201D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343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6151-3DFE-4DB5-852D-63A5CDCEB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9.5.5  </a:t>
            </a:r>
            <a:r>
              <a:rPr lang="zh-CN" altLang="en-US" dirty="0"/>
              <a:t>修改商品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414426-AA94-4D9C-9B83-EAB5DF06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67</a:t>
            </a:fld>
            <a:endParaRPr kumimoji="1"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9C8D29-526A-44B2-A5B3-167FF13D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16" y="1449193"/>
            <a:ext cx="4049713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8FDA88-A242-4206-AC9F-C59BB1B8652B}"/>
              </a:ext>
            </a:extLst>
          </p:cNvPr>
          <p:cNvSpPr txBox="1"/>
          <p:nvPr/>
        </p:nvSpPr>
        <p:spPr>
          <a:xfrm>
            <a:off x="6577070" y="1586429"/>
            <a:ext cx="4384713" cy="4524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</a:rPr>
              <a:t>．编写控制器层</a:t>
            </a:r>
          </a:p>
          <a:p>
            <a:r>
              <a:rPr lang="zh-CN" altLang="en-US" sz="2400" dirty="0"/>
              <a:t>此功能模块共有两个处理请求：</a:t>
            </a:r>
            <a:r>
              <a:rPr lang="en-US" altLang="zh-CN" sz="2400" dirty="0">
                <a:solidFill>
                  <a:srgbClr val="C00000"/>
                </a:solidFill>
              </a:rPr>
              <a:t>goods/detail(id=${gds.id},act=update</a:t>
            </a:r>
            <a:r>
              <a:rPr lang="en-US" altLang="zh-CN" sz="2400" dirty="0"/>
              <a:t>)</a:t>
            </a:r>
            <a:r>
              <a:rPr lang="zh-CN" altLang="en-US" sz="2400" dirty="0"/>
              <a:t>和</a:t>
            </a:r>
            <a:r>
              <a:rPr lang="en-US" altLang="zh-CN" sz="2400" dirty="0">
                <a:solidFill>
                  <a:srgbClr val="C00000"/>
                </a:solidFill>
              </a:rPr>
              <a:t>goods/</a:t>
            </a:r>
            <a:r>
              <a:rPr lang="en-US" altLang="zh-CN" sz="2400" dirty="0" err="1">
                <a:solidFill>
                  <a:srgbClr val="C00000"/>
                </a:solidFill>
              </a:rPr>
              <a:t>addGoods?act</a:t>
            </a:r>
            <a:r>
              <a:rPr lang="en-US" altLang="zh-CN" sz="2400" dirty="0">
                <a:solidFill>
                  <a:srgbClr val="C00000"/>
                </a:solidFill>
              </a:rPr>
              <a:t>=update</a:t>
            </a:r>
            <a:r>
              <a:rPr lang="zh-CN" altLang="en-US" sz="2400" dirty="0">
                <a:solidFill>
                  <a:srgbClr val="C00000"/>
                </a:solidFill>
              </a:rPr>
              <a:t>。</a:t>
            </a:r>
            <a:r>
              <a:rPr lang="en-US" altLang="zh-CN" sz="2400" dirty="0">
                <a:solidFill>
                  <a:srgbClr val="C00000"/>
                </a:solidFill>
              </a:rPr>
              <a:t>goods/detail(id=${gds.id},act=update)</a:t>
            </a:r>
            <a:r>
              <a:rPr lang="zh-CN" altLang="en-US" sz="2400" dirty="0"/>
              <a:t>请求已在</a:t>
            </a:r>
            <a:r>
              <a:rPr lang="en-US" altLang="zh-CN" sz="2400" dirty="0"/>
              <a:t>9.5.4</a:t>
            </a:r>
            <a:r>
              <a:rPr lang="zh-CN" altLang="en-US" sz="2400" dirty="0"/>
              <a:t>节介绍，</a:t>
            </a:r>
            <a:r>
              <a:rPr lang="en-US" altLang="zh-CN" sz="2400" dirty="0"/>
              <a:t>goods/</a:t>
            </a:r>
            <a:r>
              <a:rPr lang="en-US" altLang="zh-CN" sz="2400" dirty="0" err="1"/>
              <a:t>addGoods?act</a:t>
            </a:r>
            <a:r>
              <a:rPr lang="en-US" altLang="zh-CN" sz="2400" dirty="0"/>
              <a:t>=update</a:t>
            </a:r>
            <a:r>
              <a:rPr lang="zh-CN" altLang="en-US" sz="2400" dirty="0"/>
              <a:t>请求已在</a:t>
            </a:r>
            <a:r>
              <a:rPr lang="en-US" altLang="zh-CN" sz="2400" dirty="0"/>
              <a:t>9.5.3</a:t>
            </a:r>
            <a:r>
              <a:rPr lang="zh-CN" altLang="en-US" sz="2400" dirty="0"/>
              <a:t>节介绍。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</a:rPr>
              <a:t>．编写</a:t>
            </a:r>
            <a:r>
              <a:rPr lang="en-US" altLang="zh-CN" sz="2400" b="1" dirty="0">
                <a:solidFill>
                  <a:srgbClr val="C00000"/>
                </a:solidFill>
              </a:rPr>
              <a:t>Service</a:t>
            </a:r>
            <a:r>
              <a:rPr lang="zh-CN" altLang="en-US" sz="2400" b="1" dirty="0">
                <a:solidFill>
                  <a:srgbClr val="C00000"/>
                </a:solidFill>
              </a:rPr>
              <a:t>层</a:t>
            </a:r>
          </a:p>
          <a:p>
            <a:r>
              <a:rPr lang="zh-CN" altLang="en-US" sz="2400" dirty="0"/>
              <a:t>同理，</a:t>
            </a:r>
            <a:r>
              <a:rPr lang="en-US" altLang="zh-CN" sz="2400" dirty="0"/>
              <a:t>Service</a:t>
            </a:r>
            <a:r>
              <a:rPr lang="zh-CN" altLang="en-US" sz="2400" dirty="0"/>
              <a:t>层请参考</a:t>
            </a:r>
            <a:r>
              <a:rPr lang="en-US" altLang="zh-CN" sz="2400" dirty="0"/>
              <a:t>9.5.3</a:t>
            </a:r>
            <a:r>
              <a:rPr lang="zh-CN" altLang="en-US" sz="2400" dirty="0"/>
              <a:t>与</a:t>
            </a:r>
            <a:r>
              <a:rPr lang="en-US" altLang="zh-CN" sz="2400" dirty="0"/>
              <a:t>9.5.4</a:t>
            </a:r>
            <a:r>
              <a:rPr lang="zh-CN" altLang="en-US" sz="2400" dirty="0"/>
              <a:t>节。</a:t>
            </a:r>
          </a:p>
        </p:txBody>
      </p:sp>
    </p:spTree>
    <p:extLst>
      <p:ext uri="{BB962C8B-B14F-4D97-AF65-F5344CB8AC3E}">
        <p14:creationId xmlns:p14="http://schemas.microsoft.com/office/powerpoint/2010/main" val="399961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E0D51-0B12-4B25-A74E-E13C9B2D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6965B-532B-453A-81A4-E3CE3622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68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71AD83-7CA3-45F8-A3FF-6FD71C8B9FF5}"/>
              </a:ext>
            </a:extLst>
          </p:cNvPr>
          <p:cNvSpPr txBox="1"/>
          <p:nvPr/>
        </p:nvSpPr>
        <p:spPr>
          <a:xfrm>
            <a:off x="1307508" y="1432193"/>
            <a:ext cx="6294131" cy="3416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&lt;update id="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updateGoods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="Goods"&gt;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update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#{gname},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goprice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#{goprice},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grprice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#{grprice},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gstore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#{gstore},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gpicture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#{gpicture},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isRecommend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#{isRecommend},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isAdvertisement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#{isAdvertisement},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#{goodstype_id}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	where id = #{id}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&lt;/update&gt;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92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0ACADC7-2230-864C-A77A-DA0BF8437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7508" y="352769"/>
            <a:ext cx="8220812" cy="879086"/>
          </a:xfrm>
        </p:spPr>
        <p:txBody>
          <a:bodyPr/>
          <a:lstStyle/>
          <a:p>
            <a:pPr eaLnBrk="1" hangingPunct="1"/>
            <a:r>
              <a:rPr lang="en-US" altLang="zh-CN" dirty="0"/>
              <a:t>9.1  </a:t>
            </a:r>
            <a:r>
              <a:rPr lang="zh-CN" altLang="en-US" dirty="0"/>
              <a:t>系统设计</a:t>
            </a:r>
            <a:endParaRPr lang="zh-CN" altLang="en-US" sz="2800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F4110DD-B710-B748-88DE-CD75D504A0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98401"/>
            <a:ext cx="10515600" cy="5006830"/>
          </a:xfrm>
        </p:spPr>
        <p:txBody>
          <a:bodyPr>
            <a:normAutofit/>
          </a:bodyPr>
          <a:lstStyle/>
          <a:p>
            <a:r>
              <a:rPr lang="en-US" altLang="zh-CN" dirty="0"/>
              <a:t>9.1.1  </a:t>
            </a:r>
            <a:r>
              <a:rPr lang="zh-CN" altLang="en-US" dirty="0"/>
              <a:t>系统功能需求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9.1.2  </a:t>
            </a:r>
            <a:r>
              <a:rPr lang="zh-CN" altLang="en-US" dirty="0">
                <a:solidFill>
                  <a:srgbClr val="C00000"/>
                </a:solidFill>
              </a:rPr>
              <a:t>系统模块划分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755278-7C6D-194D-B9C6-F3E13F17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69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4F5D-86C5-4E3F-9ACC-D2CF4751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  </a:t>
            </a:r>
            <a:r>
              <a:rPr lang="zh-CN" altLang="en-US" dirty="0"/>
              <a:t>后台管理子系统的实现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19014-60F2-40F1-9774-DB15A9DF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9.5.1  </a:t>
            </a:r>
            <a:r>
              <a:rPr lang="zh-CN" altLang="en-US" dirty="0"/>
              <a:t>管理员登录</a:t>
            </a:r>
            <a:endParaRPr lang="en-US" altLang="zh-CN" dirty="0"/>
          </a:p>
          <a:p>
            <a:r>
              <a:rPr lang="en-US" altLang="zh-CN" dirty="0"/>
              <a:t>9.5.2  </a:t>
            </a:r>
            <a:r>
              <a:rPr lang="zh-CN" altLang="en-US" dirty="0"/>
              <a:t>类型管理</a:t>
            </a:r>
            <a:endParaRPr lang="en-US" altLang="zh-CN" dirty="0"/>
          </a:p>
          <a:p>
            <a:r>
              <a:rPr lang="en-US" altLang="zh-CN" dirty="0"/>
              <a:t>9.5.3  </a:t>
            </a:r>
            <a:r>
              <a:rPr lang="zh-CN" altLang="en-US" dirty="0"/>
              <a:t>添加商品</a:t>
            </a:r>
            <a:endParaRPr lang="en-US" altLang="zh-CN" dirty="0"/>
          </a:p>
          <a:p>
            <a:r>
              <a:rPr lang="en-US" altLang="zh-CN" dirty="0"/>
              <a:t>9.5.4  </a:t>
            </a:r>
            <a:r>
              <a:rPr lang="zh-CN" altLang="en-US" dirty="0"/>
              <a:t>查询商品</a:t>
            </a:r>
            <a:endParaRPr lang="en-US" altLang="zh-CN" dirty="0"/>
          </a:p>
          <a:p>
            <a:r>
              <a:rPr lang="en-US" altLang="zh-CN" dirty="0"/>
              <a:t>9.5.5  </a:t>
            </a:r>
            <a:r>
              <a:rPr lang="zh-CN" altLang="en-US" dirty="0"/>
              <a:t>修改商品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9.5.6  </a:t>
            </a:r>
            <a:r>
              <a:rPr lang="zh-CN" altLang="en-US" dirty="0">
                <a:solidFill>
                  <a:srgbClr val="C00000"/>
                </a:solidFill>
              </a:rPr>
              <a:t>删除商品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9.5.7  </a:t>
            </a:r>
            <a:r>
              <a:rPr lang="zh-CN" altLang="en-US" dirty="0"/>
              <a:t>查询订单</a:t>
            </a:r>
            <a:endParaRPr lang="en-US" altLang="zh-CN" dirty="0"/>
          </a:p>
          <a:p>
            <a:r>
              <a:rPr lang="en-US" altLang="zh-CN" dirty="0"/>
              <a:t>9.5.8  </a:t>
            </a:r>
            <a:r>
              <a:rPr lang="zh-CN" altLang="en-US" dirty="0"/>
              <a:t>用户管理</a:t>
            </a:r>
            <a:endParaRPr lang="en-US" altLang="zh-CN" dirty="0"/>
          </a:p>
          <a:p>
            <a:r>
              <a:rPr lang="en-US" altLang="zh-CN" dirty="0"/>
              <a:t>9.5.9  </a:t>
            </a:r>
            <a:r>
              <a:rPr lang="zh-CN" altLang="en-US" dirty="0"/>
              <a:t>安全退出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34E40-98FA-47AC-9344-8B7201D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69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771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165AF-5A3F-4B01-A4DD-782C8233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9.5.6  </a:t>
            </a:r>
            <a:r>
              <a:rPr lang="zh-CN" altLang="en-US" dirty="0"/>
              <a:t>删除商品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DA402-9862-4767-AFEC-BCA596E5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70</a:t>
            </a:fld>
            <a:endParaRPr kumimoji="1"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A6845C0-5E05-4153-82DC-E544E767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68" y="1539875"/>
            <a:ext cx="52705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FF6A03-6CA9-4DD8-BD82-AB378794BC8E}"/>
              </a:ext>
            </a:extLst>
          </p:cNvPr>
          <p:cNvSpPr txBox="1"/>
          <p:nvPr/>
        </p:nvSpPr>
        <p:spPr>
          <a:xfrm>
            <a:off x="1575412" y="5155894"/>
            <a:ext cx="822081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单击图中“删除”超链接（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javascript:deleteGoods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(' + ${gds.id} +')'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）可实现单个商品的删除。成功删除（关联商品不允许删除）后，返回删除商品管理主页面。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172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57DA7-BF87-4023-B77B-735D240A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．编写控制器层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C76008-C448-4859-81B7-E90AE429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71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DA93AD-ECE1-4C81-AC30-97A3C6D2A29F}"/>
              </a:ext>
            </a:extLst>
          </p:cNvPr>
          <p:cNvSpPr txBox="1"/>
          <p:nvPr/>
        </p:nvSpPr>
        <p:spPr>
          <a:xfrm>
            <a:off x="1410159" y="1597446"/>
            <a:ext cx="5905041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@RequestMapping("/delete")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@ResponseBody</a:t>
            </a:r>
            <a:endParaRPr lang="zh-CN" altLang="zh-CN" sz="18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delete(Integer id)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goodsService.delete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(id);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157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39424-2DCC-4D08-8CD0-950EE31E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E62A97-DC13-43CE-AFE1-1DBBC910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72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CFE77F-044C-4E5B-A575-0297A59A5A2F}"/>
              </a:ext>
            </a:extLst>
          </p:cNvPr>
          <p:cNvSpPr txBox="1"/>
          <p:nvPr/>
        </p:nvSpPr>
        <p:spPr>
          <a:xfrm>
            <a:off x="1307508" y="1597446"/>
            <a:ext cx="8398352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delete(Integer id)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if(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goodsRepository.selectCartGoods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(id).size() &gt; 0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||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goodsRepository.selectFocusGoods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(id).size() &gt; 0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||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goodsRepository.selectOrderGoods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(id).size() &gt; 0)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"no";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else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goodsRepository.deleteAGoods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(id);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"/goods/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selectAllGoodsByPage?currentPage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=1";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0FCD59-1BB1-4EA4-A397-271668E421E4}"/>
              </a:ext>
            </a:extLst>
          </p:cNvPr>
          <p:cNvSpPr txBox="1"/>
          <p:nvPr/>
        </p:nvSpPr>
        <p:spPr>
          <a:xfrm>
            <a:off x="3048173" y="5062459"/>
            <a:ext cx="5533967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！！！</a:t>
            </a:r>
            <a:r>
              <a:rPr lang="zh-CN" altLang="en-US" sz="2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关联商品不允许删除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4078E96-95BC-474C-A13A-94B528EC5E69}"/>
              </a:ext>
            </a:extLst>
          </p:cNvPr>
          <p:cNvCxnSpPr>
            <a:stCxn id="6" idx="0"/>
          </p:cNvCxnSpPr>
          <p:nvPr/>
        </p:nvCxnSpPr>
        <p:spPr>
          <a:xfrm flipV="1">
            <a:off x="5815157" y="2974554"/>
            <a:ext cx="750896" cy="20879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203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56CC6-08D7-4A15-B3C7-22CAA010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4E5503-19EA-4F0E-9C54-D67A82C9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73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DDBF76-4740-4E3F-B43B-21AE8BD54296}"/>
              </a:ext>
            </a:extLst>
          </p:cNvPr>
          <p:cNvSpPr txBox="1"/>
          <p:nvPr/>
        </p:nvSpPr>
        <p:spPr>
          <a:xfrm>
            <a:off x="1123720" y="1498294"/>
            <a:ext cx="8220812" cy="3416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selectFocusGoods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	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focustable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selectCartGoods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	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carttable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selectOrderGoods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	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orderdetail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#{id}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&lt;/select&gt;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&lt;delete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deleteAGoods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delete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id=#{id}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&lt;/delete&gt;</a:t>
            </a:r>
          </a:p>
        </p:txBody>
      </p:sp>
    </p:spTree>
    <p:extLst>
      <p:ext uri="{BB962C8B-B14F-4D97-AF65-F5344CB8AC3E}">
        <p14:creationId xmlns:p14="http://schemas.microsoft.com/office/powerpoint/2010/main" val="2671422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4F5D-86C5-4E3F-9ACC-D2CF4751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  </a:t>
            </a:r>
            <a:r>
              <a:rPr lang="zh-CN" altLang="en-US" dirty="0"/>
              <a:t>后台管理子系统的实现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19014-60F2-40F1-9774-DB15A9DF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9.5.1  </a:t>
            </a:r>
            <a:r>
              <a:rPr lang="zh-CN" altLang="en-US" dirty="0"/>
              <a:t>管理员登录</a:t>
            </a:r>
            <a:endParaRPr lang="en-US" altLang="zh-CN" dirty="0"/>
          </a:p>
          <a:p>
            <a:r>
              <a:rPr lang="en-US" altLang="zh-CN" dirty="0"/>
              <a:t>9.5.2  </a:t>
            </a:r>
            <a:r>
              <a:rPr lang="zh-CN" altLang="en-US" dirty="0"/>
              <a:t>类型管理</a:t>
            </a:r>
            <a:endParaRPr lang="en-US" altLang="zh-CN" dirty="0"/>
          </a:p>
          <a:p>
            <a:r>
              <a:rPr lang="en-US" altLang="zh-CN" dirty="0"/>
              <a:t>9.5.3  </a:t>
            </a:r>
            <a:r>
              <a:rPr lang="zh-CN" altLang="en-US" dirty="0"/>
              <a:t>添加商品</a:t>
            </a:r>
            <a:endParaRPr lang="en-US" altLang="zh-CN" dirty="0"/>
          </a:p>
          <a:p>
            <a:r>
              <a:rPr lang="en-US" altLang="zh-CN" dirty="0"/>
              <a:t>9.5.4  </a:t>
            </a:r>
            <a:r>
              <a:rPr lang="zh-CN" altLang="en-US" dirty="0"/>
              <a:t>查询商品</a:t>
            </a:r>
            <a:endParaRPr lang="en-US" altLang="zh-CN" dirty="0"/>
          </a:p>
          <a:p>
            <a:r>
              <a:rPr lang="en-US" altLang="zh-CN" dirty="0"/>
              <a:t>9.5.5  </a:t>
            </a:r>
            <a:r>
              <a:rPr lang="zh-CN" altLang="en-US" dirty="0"/>
              <a:t>修改商品</a:t>
            </a:r>
            <a:endParaRPr lang="en-US" altLang="zh-CN" dirty="0"/>
          </a:p>
          <a:p>
            <a:r>
              <a:rPr lang="en-US" altLang="zh-CN" dirty="0"/>
              <a:t>9.5.6  </a:t>
            </a:r>
            <a:r>
              <a:rPr lang="zh-CN" altLang="en-US" dirty="0"/>
              <a:t>删除商品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9.5.7  </a:t>
            </a:r>
            <a:r>
              <a:rPr lang="zh-CN" altLang="en-US" dirty="0">
                <a:solidFill>
                  <a:srgbClr val="C00000"/>
                </a:solidFill>
              </a:rPr>
              <a:t>查询订单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9.5.8  </a:t>
            </a:r>
            <a:r>
              <a:rPr lang="zh-CN" altLang="en-US" dirty="0"/>
              <a:t>用户管理</a:t>
            </a:r>
            <a:endParaRPr lang="en-US" altLang="zh-CN" dirty="0"/>
          </a:p>
          <a:p>
            <a:r>
              <a:rPr lang="en-US" altLang="zh-CN" dirty="0"/>
              <a:t>9.5.9  </a:t>
            </a:r>
            <a:r>
              <a:rPr lang="zh-CN" altLang="en-US" dirty="0"/>
              <a:t>安全退出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34E40-98FA-47AC-9344-8B7201D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2218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EFFF0-4C00-4630-99E5-3687A2A7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9.5.7  </a:t>
            </a:r>
            <a:r>
              <a:rPr lang="zh-CN" altLang="en-US" dirty="0"/>
              <a:t>查询订单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520795-2111-4C0A-8380-752D413C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75</a:t>
            </a:fld>
            <a:endParaRPr kumimoji="1"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43DB28-6DD1-4912-BD09-3611F2EC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69" y="1614813"/>
            <a:ext cx="6827283" cy="294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066527-7A27-4B2E-99F3-1B7062F1AD20}"/>
              </a:ext>
            </a:extLst>
          </p:cNvPr>
          <p:cNvSpPr txBox="1"/>
          <p:nvPr/>
        </p:nvSpPr>
        <p:spPr>
          <a:xfrm>
            <a:off x="1685581" y="4935557"/>
            <a:ext cx="694062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单击后台管理主页面中“查询订单”超链接（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selectOrder?currentPage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），打开查询订单页面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allOrder.html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04A3263-6A75-4799-B10C-BF4672DE1940}"/>
              </a:ext>
            </a:extLst>
          </p:cNvPr>
          <p:cNvCxnSpPr/>
          <p:nvPr/>
        </p:nvCxnSpPr>
        <p:spPr>
          <a:xfrm flipH="1" flipV="1">
            <a:off x="6995711" y="4395730"/>
            <a:ext cx="418641" cy="8629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379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636F6-8636-4282-AACB-394918EB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504FC-0299-441E-9F80-FEB26B81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758"/>
            <a:ext cx="11093067" cy="4586694"/>
          </a:xfrm>
        </p:spPr>
        <p:txBody>
          <a:bodyPr/>
          <a:lstStyle/>
          <a:p>
            <a:r>
              <a:rPr lang="zh-CN" altLang="en-US" dirty="0"/>
              <a:t>此功能模块有个处理请求：</a:t>
            </a:r>
            <a:r>
              <a:rPr lang="en-US" altLang="zh-CN" dirty="0" err="1">
                <a:solidFill>
                  <a:srgbClr val="C00000"/>
                </a:solidFill>
              </a:rPr>
              <a:t>selectOrder?currentPage</a:t>
            </a:r>
            <a:r>
              <a:rPr lang="en-US" altLang="zh-CN" dirty="0">
                <a:solidFill>
                  <a:srgbClr val="C00000"/>
                </a:solidFill>
              </a:rPr>
              <a:t>=1</a:t>
            </a:r>
            <a:r>
              <a:rPr lang="zh-CN" altLang="en-US" dirty="0"/>
              <a:t>。系统根据</a:t>
            </a:r>
            <a:r>
              <a:rPr lang="en-US" altLang="zh-CN" dirty="0"/>
              <a:t>@RequestMapping</a:t>
            </a:r>
            <a:r>
              <a:rPr lang="zh-CN" altLang="en-US" dirty="0"/>
              <a:t>注解找到对应控制器类</a:t>
            </a:r>
            <a:r>
              <a:rPr lang="en-US" altLang="zh-CN" dirty="0" err="1"/>
              <a:t>com.ch.ebusiness.controller.admin.UserAndOrderAndOutController</a:t>
            </a:r>
            <a:r>
              <a:rPr lang="zh-CN" altLang="en-US" dirty="0"/>
              <a:t>的</a:t>
            </a:r>
            <a:r>
              <a:rPr lang="en-US" altLang="zh-CN" dirty="0" err="1">
                <a:solidFill>
                  <a:srgbClr val="C00000"/>
                </a:solidFill>
              </a:rPr>
              <a:t>selectOrder</a:t>
            </a:r>
            <a:r>
              <a:rPr lang="zh-CN" altLang="en-US" dirty="0"/>
              <a:t>方法处理请求。在控制器类的处理方法中调用</a:t>
            </a:r>
            <a:r>
              <a:rPr lang="en-US" altLang="zh-CN" dirty="0" err="1"/>
              <a:t>com.ch.ebusiness.service.admin.UserAndOrderAndOutService</a:t>
            </a:r>
            <a:r>
              <a:rPr lang="zh-CN" altLang="en-US" dirty="0"/>
              <a:t>接口的</a:t>
            </a:r>
            <a:r>
              <a:rPr lang="en-US" altLang="zh-CN" dirty="0" err="1">
                <a:solidFill>
                  <a:srgbClr val="C00000"/>
                </a:solidFill>
              </a:rPr>
              <a:t>selectOrder</a:t>
            </a:r>
            <a:r>
              <a:rPr lang="zh-CN" altLang="en-US" dirty="0"/>
              <a:t>方法处理业务。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486956-D3A4-442D-A804-E2080876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76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971B8C-45D9-4307-8FFD-B8E0168AD3DC}"/>
              </a:ext>
            </a:extLst>
          </p:cNvPr>
          <p:cNvSpPr txBox="1"/>
          <p:nvPr/>
        </p:nvSpPr>
        <p:spPr>
          <a:xfrm>
            <a:off x="1548127" y="4318612"/>
            <a:ext cx="8179767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@RequestMapping("/selectOrder")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currentPage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userAndOrderAndOutService.selectOrder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currentPage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51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0C824-B1EA-4BA4-B4E4-209E063F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392FCF-5B12-4F83-BCB5-132320E2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77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CA7A70-700D-4BC3-8A55-584BA14A3D26}"/>
              </a:ext>
            </a:extLst>
          </p:cNvPr>
          <p:cNvSpPr txBox="1"/>
          <p:nvPr/>
        </p:nvSpPr>
        <p:spPr>
          <a:xfrm>
            <a:off x="1211855" y="1487277"/>
            <a:ext cx="9309253" cy="3970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33350" indent="13335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currentPage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共多少个订单</a:t>
            </a: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int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totalCount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userAndOrderAndOutRepository.selectAllOrder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计算共多少页</a:t>
            </a: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int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pageSize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5;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int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(int)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Math.ceil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totalCount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*1.0/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pageSize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List&lt;Map&lt;String, Object&gt;&gt;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orderByPage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userAndOrderAndOutRepository.selectOrderByPage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((currentPage-1)*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pageSize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pageSize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allOrders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orderByPage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totalPage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 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currentPage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currentPage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"admin/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allOrder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831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E1DB3-1A0A-430C-8604-CDE0AD0E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80197A-AB86-4883-9B14-E7BC578B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78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045599-1C2E-4A91-9FD3-8FA06EA2D39C}"/>
              </a:ext>
            </a:extLst>
          </p:cNvPr>
          <p:cNvSpPr txBox="1"/>
          <p:nvPr/>
        </p:nvSpPr>
        <p:spPr>
          <a:xfrm>
            <a:off x="1307508" y="1531345"/>
            <a:ext cx="8220812" cy="2308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selectAllOrder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select count(*)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orderbasetable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分页查询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selectOrderByPage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="map"&gt;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select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obt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.*,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bt.bemail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orderbasetable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obt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obt.busertable_id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bt.id limit #{startIndex}, #{perPageSize}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49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3B774-4380-4830-BC70-A6194648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．后台管理子系统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81974C-12D1-47BA-830C-AFF62A3D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96B0530C-22E1-4DFB-BE82-00B91EA0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Group 1">
            <a:extLst>
              <a:ext uri="{FF2B5EF4-FFF2-40B4-BE49-F238E27FC236}">
                <a16:creationId xmlns:a16="http://schemas.microsoft.com/office/drawing/2014/main" id="{8DC50187-3E3F-4C8A-BBA5-5A51DDAE96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69886" y="1721727"/>
            <a:ext cx="8740176" cy="4072785"/>
            <a:chOff x="1800" y="1443"/>
            <a:chExt cx="8306" cy="3870"/>
          </a:xfrm>
        </p:grpSpPr>
        <p:sp>
          <p:nvSpPr>
            <p:cNvPr id="7" name="AutoShape 38">
              <a:extLst>
                <a:ext uri="{FF2B5EF4-FFF2-40B4-BE49-F238E27FC236}">
                  <a16:creationId xmlns:a16="http://schemas.microsoft.com/office/drawing/2014/main" id="{FDE24E2E-3676-4F26-B747-065836CA560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00" y="1443"/>
              <a:ext cx="8306" cy="3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37">
              <a:extLst>
                <a:ext uri="{FF2B5EF4-FFF2-40B4-BE49-F238E27FC236}">
                  <a16:creationId xmlns:a16="http://schemas.microsoft.com/office/drawing/2014/main" id="{4C85EB55-D162-46F9-A44D-6BA40C9F9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1" y="1650"/>
              <a:ext cx="2024" cy="4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后台管理子系统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36">
              <a:extLst>
                <a:ext uri="{FF2B5EF4-FFF2-40B4-BE49-F238E27FC236}">
                  <a16:creationId xmlns:a16="http://schemas.microsoft.com/office/drawing/2014/main" id="{47D50E46-729B-4F93-9BA8-D02B72AF7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5" y="2732"/>
              <a:ext cx="1050" cy="4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商品管理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35">
              <a:extLst>
                <a:ext uri="{FF2B5EF4-FFF2-40B4-BE49-F238E27FC236}">
                  <a16:creationId xmlns:a16="http://schemas.microsoft.com/office/drawing/2014/main" id="{722A6632-9FBD-465E-81E8-7D3031849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6" y="2732"/>
              <a:ext cx="1064" cy="4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查询订单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26EA794E-1263-4788-B861-E3E5A74C1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5" y="2732"/>
              <a:ext cx="1185" cy="4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用户管理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5D7CA2E4-E158-4403-B6CA-376942513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9" y="2716"/>
              <a:ext cx="1246" cy="4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安全退出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32">
              <a:extLst>
                <a:ext uri="{FF2B5EF4-FFF2-40B4-BE49-F238E27FC236}">
                  <a16:creationId xmlns:a16="http://schemas.microsoft.com/office/drawing/2014/main" id="{C03F841A-37AB-4408-B453-D39ED99F4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" y="3765"/>
              <a:ext cx="450" cy="1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新增商品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FC8F0888-C0F1-4519-9231-8D120348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5" y="3765"/>
              <a:ext cx="450" cy="1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删除商品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30">
              <a:extLst>
                <a:ext uri="{FF2B5EF4-FFF2-40B4-BE49-F238E27FC236}">
                  <a16:creationId xmlns:a16="http://schemas.microsoft.com/office/drawing/2014/main" id="{4F6D9046-8FDC-42EC-ADBC-DBFB15EFD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5" y="3765"/>
              <a:ext cx="450" cy="1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修改商品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FAD2F58-1285-450D-960F-7E8D1F880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3765"/>
              <a:ext cx="450" cy="1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查询商品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447E5FE2-8BC2-4415-AF48-9E7A02B7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" y="3765"/>
              <a:ext cx="450" cy="1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查询用户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DEF3CE0-166E-4632-B3B7-DF88D5C24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" y="3765"/>
              <a:ext cx="450" cy="1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删除用户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AutoShape 26">
              <a:extLst>
                <a:ext uri="{FF2B5EF4-FFF2-40B4-BE49-F238E27FC236}">
                  <a16:creationId xmlns:a16="http://schemas.microsoft.com/office/drawing/2014/main" id="{97D1C972-CDDB-4D4D-AFB9-9CADC5E9CD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3" y="2129"/>
              <a:ext cx="1" cy="391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AA649EB6-D641-48D9-B15B-06A0854EC3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0" y="2520"/>
              <a:ext cx="1" cy="212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AutoShape 24">
              <a:extLst>
                <a:ext uri="{FF2B5EF4-FFF2-40B4-BE49-F238E27FC236}">
                  <a16:creationId xmlns:a16="http://schemas.microsoft.com/office/drawing/2014/main" id="{2A6F58D3-1304-4934-884B-4B369729B3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28" y="2520"/>
              <a:ext cx="1" cy="212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AutoShape 23">
              <a:extLst>
                <a:ext uri="{FF2B5EF4-FFF2-40B4-BE49-F238E27FC236}">
                  <a16:creationId xmlns:a16="http://schemas.microsoft.com/office/drawing/2014/main" id="{61C63F7D-E0DF-49D8-86FC-7B7099577B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8" y="2520"/>
              <a:ext cx="1" cy="212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417B5368-9E0B-4B07-B783-70EEB51D6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72" y="2520"/>
              <a:ext cx="1" cy="19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AutoShape 21">
              <a:extLst>
                <a:ext uri="{FF2B5EF4-FFF2-40B4-BE49-F238E27FC236}">
                  <a16:creationId xmlns:a16="http://schemas.microsoft.com/office/drawing/2014/main" id="{B69110DA-5EAF-4D7F-86BB-9A6745975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2520"/>
              <a:ext cx="6209" cy="2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AutoShape 20">
              <a:extLst>
                <a:ext uri="{FF2B5EF4-FFF2-40B4-BE49-F238E27FC236}">
                  <a16:creationId xmlns:a16="http://schemas.microsoft.com/office/drawing/2014/main" id="{0AB1678C-58BB-49CF-9DAF-B863E6492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0" y="3549"/>
              <a:ext cx="1" cy="21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AutoShape 19">
              <a:extLst>
                <a:ext uri="{FF2B5EF4-FFF2-40B4-BE49-F238E27FC236}">
                  <a16:creationId xmlns:a16="http://schemas.microsoft.com/office/drawing/2014/main" id="{9AAD3752-62A0-419C-BCE1-2D699F89E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0" y="3549"/>
              <a:ext cx="1" cy="21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AutoShape 18">
              <a:extLst>
                <a:ext uri="{FF2B5EF4-FFF2-40B4-BE49-F238E27FC236}">
                  <a16:creationId xmlns:a16="http://schemas.microsoft.com/office/drawing/2014/main" id="{34408FBF-B996-4AD4-AAF5-BD3ABE66A2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0" y="3549"/>
              <a:ext cx="1" cy="21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AutoShape 17">
              <a:extLst>
                <a:ext uri="{FF2B5EF4-FFF2-40B4-BE49-F238E27FC236}">
                  <a16:creationId xmlns:a16="http://schemas.microsoft.com/office/drawing/2014/main" id="{A72166E8-AC77-4DFC-B728-5CBE56D327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5" y="3549"/>
              <a:ext cx="1" cy="21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AutoShape 16">
              <a:extLst>
                <a:ext uri="{FF2B5EF4-FFF2-40B4-BE49-F238E27FC236}">
                  <a16:creationId xmlns:a16="http://schemas.microsoft.com/office/drawing/2014/main" id="{A1107D70-7FF1-46C3-8793-81CB075DB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3549"/>
              <a:ext cx="1755" cy="1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AutoShape 15">
              <a:extLst>
                <a:ext uri="{FF2B5EF4-FFF2-40B4-BE49-F238E27FC236}">
                  <a16:creationId xmlns:a16="http://schemas.microsoft.com/office/drawing/2014/main" id="{727242CC-F5C0-49EB-9E2C-523D2F2FEA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0" y="3214"/>
              <a:ext cx="1" cy="335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14">
              <a:extLst>
                <a:ext uri="{FF2B5EF4-FFF2-40B4-BE49-F238E27FC236}">
                  <a16:creationId xmlns:a16="http://schemas.microsoft.com/office/drawing/2014/main" id="{7E83013B-D870-4BFD-B63D-F6FAB61C7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65" y="3549"/>
              <a:ext cx="1" cy="21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AutoShape 13">
              <a:extLst>
                <a:ext uri="{FF2B5EF4-FFF2-40B4-BE49-F238E27FC236}">
                  <a16:creationId xmlns:a16="http://schemas.microsoft.com/office/drawing/2014/main" id="{4823D174-4A8D-46CF-B891-A6DD9EDD9C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65" y="3549"/>
              <a:ext cx="1" cy="21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AutoShape 12">
              <a:extLst>
                <a:ext uri="{FF2B5EF4-FFF2-40B4-BE49-F238E27FC236}">
                  <a16:creationId xmlns:a16="http://schemas.microsoft.com/office/drawing/2014/main" id="{8BFB17FD-7F77-4546-8762-A647EA7DF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6" y="3550"/>
              <a:ext cx="600" cy="1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71D8C591-48F1-4FF3-997C-2B2FDE1567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8" y="3213"/>
              <a:ext cx="1" cy="33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9A19A9D7-40AC-4CE5-96AF-C9EB53F49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716"/>
              <a:ext cx="1051" cy="4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类型管理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A985D5C2-4F98-4C29-9A6C-465271FE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3738"/>
              <a:ext cx="450" cy="1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新增类型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AF2F38D1-14A1-487E-8F02-6070F6AE9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" y="3738"/>
              <a:ext cx="450" cy="1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删除类型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04A25339-F581-496D-9D8A-305FDA05E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" y="3765"/>
              <a:ext cx="450" cy="1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查询类型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AutoShape 6">
              <a:extLst>
                <a:ext uri="{FF2B5EF4-FFF2-40B4-BE49-F238E27FC236}">
                  <a16:creationId xmlns:a16="http://schemas.microsoft.com/office/drawing/2014/main" id="{1EAE0B0C-EACE-4329-BE19-308587AF6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534"/>
              <a:ext cx="1141" cy="1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AutoShape 5">
              <a:extLst>
                <a:ext uri="{FF2B5EF4-FFF2-40B4-BE49-F238E27FC236}">
                  <a16:creationId xmlns:a16="http://schemas.microsoft.com/office/drawing/2014/main" id="{0F981B19-43E0-4FBD-9B91-FC94A0B1F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6" y="3534"/>
              <a:ext cx="1" cy="21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AutoShape 4">
              <a:extLst>
                <a:ext uri="{FF2B5EF4-FFF2-40B4-BE49-F238E27FC236}">
                  <a16:creationId xmlns:a16="http://schemas.microsoft.com/office/drawing/2014/main" id="{58002B18-1CE7-4B93-A022-F87DB6A2C6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6" y="3534"/>
              <a:ext cx="1" cy="21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AutoShape 3">
              <a:extLst>
                <a:ext uri="{FF2B5EF4-FFF2-40B4-BE49-F238E27FC236}">
                  <a16:creationId xmlns:a16="http://schemas.microsoft.com/office/drawing/2014/main" id="{757A99FB-4B0F-4256-B566-C89F44286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8" y="3184"/>
              <a:ext cx="8" cy="568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AutoShape 2">
              <a:extLst>
                <a:ext uri="{FF2B5EF4-FFF2-40B4-BE49-F238E27FC236}">
                  <a16:creationId xmlns:a16="http://schemas.microsoft.com/office/drawing/2014/main" id="{92914000-FF18-4635-A085-34326AE14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8" y="2510"/>
              <a:ext cx="1" cy="212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8829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4F5D-86C5-4E3F-9ACC-D2CF4751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  </a:t>
            </a:r>
            <a:r>
              <a:rPr lang="zh-CN" altLang="en-US" dirty="0"/>
              <a:t>后台管理子系统的实现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19014-60F2-40F1-9774-DB15A9DF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9.5.1  </a:t>
            </a:r>
            <a:r>
              <a:rPr lang="zh-CN" altLang="en-US" dirty="0"/>
              <a:t>管理员登录</a:t>
            </a:r>
            <a:endParaRPr lang="en-US" altLang="zh-CN" dirty="0"/>
          </a:p>
          <a:p>
            <a:r>
              <a:rPr lang="en-US" altLang="zh-CN" dirty="0"/>
              <a:t>9.5.2  </a:t>
            </a:r>
            <a:r>
              <a:rPr lang="zh-CN" altLang="en-US" dirty="0"/>
              <a:t>类型管理</a:t>
            </a:r>
            <a:endParaRPr lang="en-US" altLang="zh-CN" dirty="0"/>
          </a:p>
          <a:p>
            <a:r>
              <a:rPr lang="en-US" altLang="zh-CN" dirty="0"/>
              <a:t>9.5.3  </a:t>
            </a:r>
            <a:r>
              <a:rPr lang="zh-CN" altLang="en-US" dirty="0"/>
              <a:t>添加商品</a:t>
            </a:r>
            <a:endParaRPr lang="en-US" altLang="zh-CN" dirty="0"/>
          </a:p>
          <a:p>
            <a:r>
              <a:rPr lang="en-US" altLang="zh-CN" dirty="0"/>
              <a:t>9.5.4  </a:t>
            </a:r>
            <a:r>
              <a:rPr lang="zh-CN" altLang="en-US" dirty="0"/>
              <a:t>查询商品</a:t>
            </a:r>
            <a:endParaRPr lang="en-US" altLang="zh-CN" dirty="0"/>
          </a:p>
          <a:p>
            <a:r>
              <a:rPr lang="en-US" altLang="zh-CN" dirty="0"/>
              <a:t>9.5.5  </a:t>
            </a:r>
            <a:r>
              <a:rPr lang="zh-CN" altLang="en-US" dirty="0"/>
              <a:t>修改商品</a:t>
            </a:r>
            <a:endParaRPr lang="en-US" altLang="zh-CN" dirty="0"/>
          </a:p>
          <a:p>
            <a:r>
              <a:rPr lang="en-US" altLang="zh-CN" dirty="0"/>
              <a:t>9.5.6  </a:t>
            </a:r>
            <a:r>
              <a:rPr lang="zh-CN" altLang="en-US" dirty="0"/>
              <a:t>删除商品</a:t>
            </a:r>
            <a:endParaRPr lang="en-US" altLang="zh-CN" dirty="0"/>
          </a:p>
          <a:p>
            <a:r>
              <a:rPr lang="en-US" altLang="zh-CN" dirty="0"/>
              <a:t>9.5.7  </a:t>
            </a:r>
            <a:r>
              <a:rPr lang="zh-CN" altLang="en-US" dirty="0"/>
              <a:t>查询订单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9.5.8  </a:t>
            </a:r>
            <a:r>
              <a:rPr lang="zh-CN" altLang="en-US" dirty="0">
                <a:solidFill>
                  <a:srgbClr val="C00000"/>
                </a:solidFill>
              </a:rPr>
              <a:t>用户管理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9.5.9  </a:t>
            </a:r>
            <a:r>
              <a:rPr lang="zh-CN" altLang="en-US" dirty="0"/>
              <a:t>安全退出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34E40-98FA-47AC-9344-8B7201D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79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60374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2333C-1390-4F9A-AE42-7A76229B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9.5.8  </a:t>
            </a:r>
            <a:r>
              <a:rPr lang="zh-CN" altLang="en-US" dirty="0"/>
              <a:t>用户管理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4727E0-B2B4-4A7A-9032-B125649D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80</a:t>
            </a:fld>
            <a:endParaRPr kumimoji="1"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68A0F7-024A-4552-8AB4-3E57647F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72" y="1482530"/>
            <a:ext cx="6617962" cy="291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538D5B-C628-4E54-9CBE-66F73D122827}"/>
              </a:ext>
            </a:extLst>
          </p:cNvPr>
          <p:cNvSpPr txBox="1"/>
          <p:nvPr/>
        </p:nvSpPr>
        <p:spPr>
          <a:xfrm>
            <a:off x="1410159" y="4671152"/>
            <a:ext cx="8736376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单击后台管理主页面中“用户管理”超链接（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selectUser?currentPage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），打开用户管理页面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allUser.html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，如图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9.13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所示。</a:t>
            </a: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单击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图中“删除”超链接（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javascript:deleteUsers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('+ ${u.id} +')'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）可删除未关联的用户。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        “用户管理”与</a:t>
            </a:r>
            <a:r>
              <a:rPr lang="en-US" altLang="zh-CN" dirty="0"/>
              <a:t>9.5.7“</a:t>
            </a:r>
            <a:r>
              <a:rPr lang="zh-CN" altLang="en-US" dirty="0"/>
              <a:t>查询订单”的实现方式基本一样，不再赘述。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057B3DD-96C6-4C07-9D0E-D81FF3BFC9EF}"/>
              </a:ext>
            </a:extLst>
          </p:cNvPr>
          <p:cNvCxnSpPr/>
          <p:nvPr/>
        </p:nvCxnSpPr>
        <p:spPr>
          <a:xfrm flipV="1">
            <a:off x="6389783" y="3040655"/>
            <a:ext cx="947451" cy="240167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57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F4F5D-86C5-4E3F-9ACC-D2CF4751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  </a:t>
            </a:r>
            <a:r>
              <a:rPr lang="zh-CN" altLang="en-US" dirty="0"/>
              <a:t>后台管理子系统的实现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19014-60F2-40F1-9774-DB15A9DF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9.5.1  </a:t>
            </a:r>
            <a:r>
              <a:rPr lang="zh-CN" altLang="en-US" dirty="0"/>
              <a:t>管理员登录</a:t>
            </a:r>
            <a:endParaRPr lang="en-US" altLang="zh-CN" dirty="0"/>
          </a:p>
          <a:p>
            <a:r>
              <a:rPr lang="en-US" altLang="zh-CN" dirty="0"/>
              <a:t>9.5.2  </a:t>
            </a:r>
            <a:r>
              <a:rPr lang="zh-CN" altLang="en-US" dirty="0"/>
              <a:t>类型管理</a:t>
            </a:r>
            <a:endParaRPr lang="en-US" altLang="zh-CN" dirty="0"/>
          </a:p>
          <a:p>
            <a:r>
              <a:rPr lang="en-US" altLang="zh-CN" dirty="0"/>
              <a:t>9.5.3  </a:t>
            </a:r>
            <a:r>
              <a:rPr lang="zh-CN" altLang="en-US" dirty="0"/>
              <a:t>添加商品</a:t>
            </a:r>
            <a:endParaRPr lang="en-US" altLang="zh-CN" dirty="0"/>
          </a:p>
          <a:p>
            <a:r>
              <a:rPr lang="en-US" altLang="zh-CN" dirty="0"/>
              <a:t>9.5.4  </a:t>
            </a:r>
            <a:r>
              <a:rPr lang="zh-CN" altLang="en-US" dirty="0"/>
              <a:t>查询商品</a:t>
            </a:r>
            <a:endParaRPr lang="en-US" altLang="zh-CN" dirty="0"/>
          </a:p>
          <a:p>
            <a:r>
              <a:rPr lang="en-US" altLang="zh-CN" dirty="0"/>
              <a:t>9.5.5  </a:t>
            </a:r>
            <a:r>
              <a:rPr lang="zh-CN" altLang="en-US" dirty="0"/>
              <a:t>修改商品</a:t>
            </a:r>
            <a:endParaRPr lang="en-US" altLang="zh-CN" dirty="0"/>
          </a:p>
          <a:p>
            <a:r>
              <a:rPr lang="en-US" altLang="zh-CN" dirty="0"/>
              <a:t>9.5.6  </a:t>
            </a:r>
            <a:r>
              <a:rPr lang="zh-CN" altLang="en-US" dirty="0"/>
              <a:t>删除商品</a:t>
            </a:r>
            <a:endParaRPr lang="en-US" altLang="zh-CN" dirty="0"/>
          </a:p>
          <a:p>
            <a:r>
              <a:rPr lang="en-US" altLang="zh-CN" dirty="0"/>
              <a:t>9.5.7  </a:t>
            </a:r>
            <a:r>
              <a:rPr lang="zh-CN" altLang="en-US" dirty="0"/>
              <a:t>查询订单</a:t>
            </a:r>
            <a:endParaRPr lang="en-US" altLang="zh-CN" dirty="0"/>
          </a:p>
          <a:p>
            <a:r>
              <a:rPr lang="en-US" altLang="zh-CN" dirty="0"/>
              <a:t>9.5.8  </a:t>
            </a:r>
            <a:r>
              <a:rPr lang="zh-CN" altLang="en-US" dirty="0"/>
              <a:t>用户管理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9.5.9  </a:t>
            </a:r>
            <a:r>
              <a:rPr lang="zh-CN" altLang="en-US" dirty="0">
                <a:solidFill>
                  <a:srgbClr val="C00000"/>
                </a:solidFill>
              </a:rPr>
              <a:t>安全退出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34E40-98FA-47AC-9344-8B7201D5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7715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68C1F-FC63-476F-B113-6F5C7189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9.5.9  </a:t>
            </a:r>
            <a:r>
              <a:rPr lang="zh-CN" altLang="en-US" dirty="0"/>
              <a:t>安全退出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B9AFE-A9F8-4A25-8913-F6F934A8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在后台管理主页面中，单击“安全退出”超链接（</a:t>
            </a:r>
            <a:r>
              <a:rPr lang="en-US" altLang="zh-CN" dirty="0" err="1"/>
              <a:t>loginOut</a:t>
            </a:r>
            <a:r>
              <a:rPr lang="zh-CN" altLang="en-US" dirty="0"/>
              <a:t>），将返回后台登录页面。系统根据</a:t>
            </a:r>
            <a:r>
              <a:rPr lang="en-US" altLang="zh-CN" dirty="0"/>
              <a:t>@RequestMapping</a:t>
            </a:r>
            <a:r>
              <a:rPr lang="zh-CN" altLang="en-US" dirty="0"/>
              <a:t>注解找到对应控制器类</a:t>
            </a:r>
            <a:r>
              <a:rPr lang="en-US" altLang="zh-CN" dirty="0" err="1"/>
              <a:t>com.ch.ebusiness.controller.admin.UserAndOrderAndOutController</a:t>
            </a:r>
            <a:r>
              <a:rPr lang="zh-CN" altLang="en-US" dirty="0"/>
              <a:t>的</a:t>
            </a:r>
            <a:r>
              <a:rPr lang="en-US" altLang="zh-CN" dirty="0" err="1"/>
              <a:t>loginOut</a:t>
            </a:r>
            <a:r>
              <a:rPr lang="zh-CN" altLang="en-US" dirty="0"/>
              <a:t>方法处理请求。在</a:t>
            </a:r>
            <a:r>
              <a:rPr lang="en-US" altLang="zh-CN" dirty="0" err="1"/>
              <a:t>loginOut</a:t>
            </a:r>
            <a:r>
              <a:rPr lang="zh-CN" altLang="en-US" dirty="0"/>
              <a:t>方法中执行</a:t>
            </a:r>
            <a:r>
              <a:rPr lang="en-US" altLang="zh-CN" dirty="0" err="1">
                <a:solidFill>
                  <a:srgbClr val="C00000"/>
                </a:solidFill>
              </a:rPr>
              <a:t>session.invalidate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  <a:r>
              <a:rPr lang="zh-CN" altLang="en-US" dirty="0">
                <a:solidFill>
                  <a:srgbClr val="C00000"/>
                </a:solidFill>
              </a:rPr>
              <a:t>将</a:t>
            </a:r>
            <a:r>
              <a:rPr lang="en-US" altLang="zh-CN" dirty="0">
                <a:solidFill>
                  <a:srgbClr val="C00000"/>
                </a:solidFill>
              </a:rPr>
              <a:t>session</a:t>
            </a:r>
            <a:r>
              <a:rPr lang="zh-CN" altLang="en-US" dirty="0">
                <a:solidFill>
                  <a:srgbClr val="C00000"/>
                </a:solidFill>
              </a:rPr>
              <a:t>失效</a:t>
            </a:r>
            <a:r>
              <a:rPr lang="zh-CN" altLang="en-US" dirty="0"/>
              <a:t>，并返回后台登录页面。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C40E89-0E6D-4C4F-ADFF-EB7164F4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82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80B4D0-8140-48E2-B2AF-A7145439CF87}"/>
              </a:ext>
            </a:extLst>
          </p:cNvPr>
          <p:cNvSpPr txBox="1"/>
          <p:nvPr/>
        </p:nvSpPr>
        <p:spPr>
          <a:xfrm>
            <a:off x="1156771" y="4450814"/>
            <a:ext cx="875841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l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@RequestMapping("/loginOut")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loginOut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(@ModelAttribute("aUser")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session)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session.invalidate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"admin/login";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EB9780-97FE-47FC-B2B2-C97F930403D6}"/>
              </a:ext>
            </a:extLst>
          </p:cNvPr>
          <p:cNvSpPr/>
          <p:nvPr/>
        </p:nvSpPr>
        <p:spPr>
          <a:xfrm>
            <a:off x="1156771" y="6082122"/>
            <a:ext cx="8758410" cy="71007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? ? </a:t>
            </a:r>
            <a:r>
              <a:rPr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为什么称为安全退出？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7004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B17D-835F-4682-9A7D-0297DEAB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8E6EB-ED59-404D-811D-DAA71491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83</a:t>
            </a:fld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D7B4A7-4A4B-45B6-96BA-7E3AFE60B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58628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9.1  </a:t>
            </a:r>
            <a:r>
              <a:rPr kumimoji="1" lang="zh-CN" altLang="en-US" dirty="0"/>
              <a:t>系统设计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9.2  </a:t>
            </a:r>
            <a:r>
              <a:rPr kumimoji="1" lang="zh-CN" altLang="en-US" dirty="0"/>
              <a:t>数据库设计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9.3  </a:t>
            </a:r>
            <a:r>
              <a:rPr kumimoji="1" lang="zh-CN" altLang="en-US" dirty="0"/>
              <a:t>系统管理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9.4  </a:t>
            </a:r>
            <a:r>
              <a:rPr kumimoji="1" lang="zh-CN" altLang="en-US" dirty="0"/>
              <a:t>组件设计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/>
              <a:t>9.5  </a:t>
            </a:r>
            <a:r>
              <a:rPr kumimoji="1" lang="zh-CN" altLang="en-US" dirty="0"/>
              <a:t>后台管理子系统的实现</a:t>
            </a:r>
            <a:endParaRPr kumimoji="1"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dirty="0">
                <a:solidFill>
                  <a:srgbClr val="C00000"/>
                </a:solidFill>
              </a:rPr>
              <a:t>9.6  </a:t>
            </a:r>
            <a:r>
              <a:rPr kumimoji="1" lang="zh-CN" altLang="en-US" dirty="0">
                <a:solidFill>
                  <a:srgbClr val="C00000"/>
                </a:solidFill>
              </a:rPr>
              <a:t>前台电子商务子系统的实现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650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9.6.1  </a:t>
            </a:r>
            <a:r>
              <a:rPr lang="zh-CN" altLang="en-US" dirty="0">
                <a:solidFill>
                  <a:srgbClr val="C00000"/>
                </a:solidFill>
              </a:rPr>
              <a:t>导航栏及首页搜索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922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6662D-1A2B-4AD1-A023-EDB3C745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A64C9-4159-4D7E-8DF1-1B9A676F6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在前台每个</a:t>
            </a:r>
            <a:r>
              <a:rPr lang="en-US" altLang="zh-CN" dirty="0"/>
              <a:t>HTML</a:t>
            </a:r>
            <a:r>
              <a:rPr lang="zh-CN" altLang="en-US" dirty="0"/>
              <a:t>页面中，都引入了一个名为</a:t>
            </a:r>
            <a:r>
              <a:rPr lang="en-US" altLang="zh-CN" dirty="0"/>
              <a:t>header.html</a:t>
            </a:r>
            <a:r>
              <a:rPr lang="zh-CN" altLang="en-US" dirty="0"/>
              <a:t>的页面，引入代码如下：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&lt;div </a:t>
            </a:r>
            <a:r>
              <a:rPr lang="en-US" altLang="zh-CN" sz="2000" dirty="0" err="1">
                <a:solidFill>
                  <a:srgbClr val="C00000"/>
                </a:solidFill>
              </a:rPr>
              <a:t>th:include</a:t>
            </a:r>
            <a:r>
              <a:rPr lang="en-US" altLang="zh-CN" sz="2000" dirty="0">
                <a:solidFill>
                  <a:srgbClr val="C00000"/>
                </a:solidFill>
              </a:rPr>
              <a:t>="user/header"&gt;&lt;/div&gt;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header.html</a:t>
            </a:r>
            <a:r>
              <a:rPr lang="zh-CN" altLang="en-US" dirty="0"/>
              <a:t>中的商品类型以及广告区域的商品信息都是从数据库中获取。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004CFD-5D0E-4EB3-A78C-105AC8EE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85</a:t>
            </a:fld>
            <a:endParaRPr kumimoji="1"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9B44EBA-E0DF-4D34-BB2C-E04F141C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36" y="4134501"/>
            <a:ext cx="8332499" cy="161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6D98344-2131-4178-BC9F-01169F3E570B}"/>
              </a:ext>
            </a:extLst>
          </p:cNvPr>
          <p:cNvCxnSpPr/>
          <p:nvPr/>
        </p:nvCxnSpPr>
        <p:spPr>
          <a:xfrm>
            <a:off x="2831335" y="3216925"/>
            <a:ext cx="2467778" cy="9175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77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9ADAD-E171-4A96-A50F-69BB1A5F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ED108-17B9-493C-A01F-2914F31EA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在导航栏的搜索框中输入信息，单击“搜索”按钮，将搜索信息提交给</a:t>
            </a:r>
            <a:r>
              <a:rPr lang="en-US" altLang="zh-CN" dirty="0"/>
              <a:t>search</a:t>
            </a:r>
            <a:r>
              <a:rPr lang="zh-CN" altLang="en-US" dirty="0"/>
              <a:t>请求处理，系统根据</a:t>
            </a:r>
            <a:r>
              <a:rPr lang="en-US" altLang="zh-CN" dirty="0"/>
              <a:t>@RequestMapping</a:t>
            </a:r>
            <a:r>
              <a:rPr lang="zh-CN" altLang="en-US" dirty="0"/>
              <a:t>注解找到</a:t>
            </a:r>
            <a:r>
              <a:rPr lang="en-US" altLang="zh-CN" dirty="0" err="1"/>
              <a:t>com.ch.ebusiness.controller.before.IndexController</a:t>
            </a:r>
            <a:r>
              <a:rPr lang="zh-CN" altLang="en-US" dirty="0"/>
              <a:t>控制器类的</a:t>
            </a:r>
            <a:r>
              <a:rPr lang="en-US" altLang="zh-CN" dirty="0">
                <a:solidFill>
                  <a:srgbClr val="C00000"/>
                </a:solidFill>
              </a:rPr>
              <a:t>search</a:t>
            </a:r>
            <a:r>
              <a:rPr lang="zh-CN" altLang="en-US" dirty="0"/>
              <a:t>方法处理请求。并将搜索到的商品信息转发给</a:t>
            </a:r>
            <a:r>
              <a:rPr lang="en-US" altLang="zh-CN" dirty="0">
                <a:solidFill>
                  <a:srgbClr val="C00000"/>
                </a:solidFill>
              </a:rPr>
              <a:t>searchResult.html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56156E-5C5D-4019-B0B6-D830B8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86</a:t>
            </a:fld>
            <a:endParaRPr kumimoji="1" lang="zh-CN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4224D79-DB23-4B5E-BF3A-54AEA17B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027" y="3804105"/>
            <a:ext cx="6147412" cy="281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ED02F49-AA3E-4EE0-91CB-CBE924F2E430}"/>
              </a:ext>
            </a:extLst>
          </p:cNvPr>
          <p:cNvCxnSpPr/>
          <p:nvPr/>
        </p:nvCxnSpPr>
        <p:spPr>
          <a:xfrm>
            <a:off x="2423711" y="3668617"/>
            <a:ext cx="1322024" cy="15093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4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167C8-ED92-48CD-B131-12251AEC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F5AFA-6C76-4DF5-8352-B73546E36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该功能模块的控制器层涉及</a:t>
            </a:r>
            <a:r>
              <a:rPr lang="en-US" altLang="zh-CN" dirty="0" err="1"/>
              <a:t>com.ch.ebusiness.controller.before.IndexController</a:t>
            </a:r>
            <a:r>
              <a:rPr lang="zh-CN" altLang="en-US" dirty="0"/>
              <a:t>控制器类的处理方法</a:t>
            </a:r>
            <a:r>
              <a:rPr lang="en-US" altLang="zh-CN" dirty="0">
                <a:solidFill>
                  <a:srgbClr val="C00000"/>
                </a:solidFill>
              </a:rPr>
              <a:t>search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73F273-6EBA-418D-B6CE-48F716AB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87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423451-BD34-4877-BBBE-A98089A6576A}"/>
              </a:ext>
            </a:extLst>
          </p:cNvPr>
          <p:cNvSpPr txBox="1"/>
          <p:nvPr/>
        </p:nvSpPr>
        <p:spPr>
          <a:xfrm>
            <a:off x="1307508" y="3051672"/>
            <a:ext cx="6536502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search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public String search(Model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mykey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indexService.search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mykey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1899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D2E10-9148-43D5-8A2C-01E46071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A5DAD7-3E23-4ADA-9CA8-75822910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88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67812F-6C83-445A-93AC-219FA0043ACE}"/>
              </a:ext>
            </a:extLst>
          </p:cNvPr>
          <p:cNvSpPr txBox="1"/>
          <p:nvPr/>
        </p:nvSpPr>
        <p:spPr>
          <a:xfrm>
            <a:off x="1307507" y="1498294"/>
            <a:ext cx="8365303" cy="46130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search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mykey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广告区商品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导航栏商品类型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商品搜索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searchgoods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indexRepository.search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mykey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"user/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searchResult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55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58BEC-524F-4CE2-BFCE-102FAD9B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．电子商务子系统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26B392-37E0-4B01-8A40-C85F9F31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6102624-5097-42CA-98DC-4F7FEE4AC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AE70628-576F-44E5-95B4-7A3D80251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125532"/>
              </p:ext>
            </p:extLst>
          </p:nvPr>
        </p:nvGraphicFramePr>
        <p:xfrm>
          <a:off x="1421176" y="1609337"/>
          <a:ext cx="7372785" cy="4341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892365" imgH="2292306" progId="Visio.Drawing.11">
                  <p:embed/>
                </p:oleObj>
              </mc:Choice>
              <mc:Fallback>
                <p:oleObj name="Visio" r:id="rId2" imgW="3892365" imgH="22923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1176" y="1609337"/>
                        <a:ext cx="7372785" cy="434188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4188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8F4FD-8EDB-447D-ADBA-391BAF87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B75B33-0B7F-4831-8322-43D84C3D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89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1BFAC-F522-4471-8B01-7694EC2D2F11}"/>
              </a:ext>
            </a:extLst>
          </p:cNvPr>
          <p:cNvSpPr txBox="1"/>
          <p:nvPr/>
        </p:nvSpPr>
        <p:spPr>
          <a:xfrm>
            <a:off x="903383" y="1244212"/>
            <a:ext cx="10443990" cy="56323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查询广告商品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="Goods"&gt;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select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gy.typename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from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gt,goodstype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where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gt.goodstype_id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gy.id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gt.isAdvertisement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1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order by  gt.id desc limit 5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&lt;/select&gt;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查询商品类型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* from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&lt;/select&gt;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&lt;!--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首页搜索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&lt;select id="search"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="Goods"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="String"&gt;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select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gy.typename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from GOODSTABLE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gt,GOODSTYPE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where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gt.goodstype_id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gy.id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like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concat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('%',#{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mykey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},'%')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&lt;/select&gt;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21412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9.6.2  </a:t>
            </a:r>
            <a:r>
              <a:rPr lang="zh-CN" altLang="en-US" dirty="0">
                <a:solidFill>
                  <a:srgbClr val="C00000"/>
                </a:solidFill>
              </a:rPr>
              <a:t>推荐商品及最新商品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180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EBDA5-251E-479F-95B6-E9E71C26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6BB0B-9E22-4772-879E-C3DCC667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推荐商品是根据商品表中的字段</a:t>
            </a:r>
            <a:r>
              <a:rPr lang="en-US" altLang="zh-CN" dirty="0" err="1">
                <a:solidFill>
                  <a:srgbClr val="C00000"/>
                </a:solidFill>
              </a:rPr>
              <a:t>isRecommend</a:t>
            </a:r>
            <a:r>
              <a:rPr lang="zh-CN" altLang="en-US" dirty="0"/>
              <a:t>值判断的。最新商品是以商品</a:t>
            </a:r>
            <a:r>
              <a:rPr lang="en-US" altLang="zh-CN" dirty="0">
                <a:solidFill>
                  <a:srgbClr val="C00000"/>
                </a:solidFill>
              </a:rPr>
              <a:t>ID</a:t>
            </a:r>
            <a:r>
              <a:rPr lang="zh-CN" altLang="en-US" dirty="0"/>
              <a:t>排序的，因为商品</a:t>
            </a:r>
            <a:r>
              <a:rPr lang="en-US" altLang="zh-CN" dirty="0">
                <a:solidFill>
                  <a:srgbClr val="C00000"/>
                </a:solidFill>
              </a:rPr>
              <a:t>ID</a:t>
            </a:r>
            <a:r>
              <a:rPr lang="zh-CN" altLang="en-US" dirty="0"/>
              <a:t>是用</a:t>
            </a:r>
            <a:r>
              <a:rPr lang="en-US" altLang="zh-CN" dirty="0"/>
              <a:t>MySQL</a:t>
            </a:r>
            <a:r>
              <a:rPr lang="zh-CN" altLang="en-US" dirty="0"/>
              <a:t>自动递增产生的。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51D4A4-D01B-42CD-94F0-37AC620E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2824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C29B4-DA70-4E0C-A336-EF7D7CA2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37DA1-24C1-4EDB-9577-164C0016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该功能模块的控制器层涉及</a:t>
            </a:r>
            <a:r>
              <a:rPr lang="en-US" altLang="zh-CN" dirty="0" err="1"/>
              <a:t>com.ch.ebusiness.controller.before.IndexController</a:t>
            </a:r>
            <a:r>
              <a:rPr lang="zh-CN" altLang="en-US" dirty="0"/>
              <a:t>控制器类的处理方法</a:t>
            </a:r>
            <a:r>
              <a:rPr lang="en-US" altLang="zh-CN" dirty="0">
                <a:solidFill>
                  <a:srgbClr val="C00000"/>
                </a:solidFill>
              </a:rPr>
              <a:t>index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81DE9F-F3C0-4B37-A0FA-CC756F6C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92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CBA9D6-2DD5-4760-B3A1-8FCAFB48A3A7}"/>
              </a:ext>
            </a:extLst>
          </p:cNvPr>
          <p:cNvSpPr txBox="1"/>
          <p:nvPr/>
        </p:nvSpPr>
        <p:spPr>
          <a:xfrm>
            <a:off x="1307508" y="3016654"/>
            <a:ext cx="6004104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public String index(Model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Integer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indexService.index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480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A147B-FF83-4E8D-8D1F-A267B3B0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．编写</a:t>
            </a:r>
            <a:r>
              <a:rPr lang="en-US" altLang="zh-CN" dirty="0"/>
              <a:t>Service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48CF2A-D1F0-436A-AC71-B02A5745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93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712E21-AC3B-4038-86E9-A79458933576}"/>
              </a:ext>
            </a:extLst>
          </p:cNvPr>
          <p:cNvSpPr txBox="1"/>
          <p:nvPr/>
        </p:nvSpPr>
        <p:spPr>
          <a:xfrm>
            <a:off x="1307508" y="1388125"/>
            <a:ext cx="8464453" cy="4524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(Model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Integer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if(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== null)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广告区商品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indexRepository.selectAdvertisementGoods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导航栏商品类型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indexRepository.selectGoodsType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推荐商品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recommendGoods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indexRepository.selectRecommendGoods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最新商品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model.addAttribute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lastedGoods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indexRepository.selectLastedGoods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"user/index";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315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D89E2-D8C8-49FC-B229-C9631D2B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．编写</a:t>
            </a:r>
            <a:r>
              <a:rPr lang="en-US" altLang="zh-CN" dirty="0"/>
              <a:t>SQL</a:t>
            </a:r>
            <a:r>
              <a:rPr lang="zh-CN" altLang="en-US" dirty="0"/>
              <a:t>映射文件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4F0D64-9A7B-4A2F-A002-FE6E65B4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94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E008CA-CD23-4979-8971-CF738F726C16}"/>
              </a:ext>
            </a:extLst>
          </p:cNvPr>
          <p:cNvSpPr txBox="1"/>
          <p:nvPr/>
        </p:nvSpPr>
        <p:spPr>
          <a:xfrm>
            <a:off x="1307509" y="1498294"/>
            <a:ext cx="6690738" cy="5078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查询推荐商品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2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selectRecommendGoods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="Goods"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*,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gy.typename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from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gt,goodstype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where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gt.goodstype_id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gy.id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and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gt.isRecommend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1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&lt;if test="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tid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!= 0"&gt;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	and gy.id = #{tid}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&lt;/if&gt;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order by  gt.id desc limit 6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&lt;!-- 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查询最新商品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--&gt;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&lt;select id="</a:t>
            </a:r>
            <a:r>
              <a:rPr lang="en-US" altLang="zh-CN" sz="12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selectLastedGoods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resultType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="Goods"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parameterType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="integer"&gt;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select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*,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gy.typename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from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goodstable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gt,goodstype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gy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where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gt.goodstype_id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 gy.id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&lt;if test="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tid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!= 0"&gt;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	and gy.id = #{tid}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	&lt;/if&gt;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order by  gt.id desc limit 6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&lt;/select&gt;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032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81BB1-E19B-4FDB-821C-9449632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  </a:t>
            </a:r>
            <a:r>
              <a:rPr lang="zh-CN" altLang="en-US" dirty="0"/>
              <a:t>前台电子商务子系统的实现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7F255-9D4D-46C7-AC9E-89ABF0CA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9.6.1  </a:t>
            </a:r>
            <a:r>
              <a:rPr lang="zh-CN" altLang="en-US" dirty="0"/>
              <a:t>导航栏及首页搜索</a:t>
            </a:r>
            <a:endParaRPr lang="en-US" altLang="zh-CN" dirty="0"/>
          </a:p>
          <a:p>
            <a:r>
              <a:rPr lang="en-US" altLang="zh-CN" dirty="0"/>
              <a:t>9.6.2  </a:t>
            </a:r>
            <a:r>
              <a:rPr lang="zh-CN" altLang="en-US" dirty="0"/>
              <a:t>推荐商品及最新商品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9.6.3  </a:t>
            </a:r>
            <a:r>
              <a:rPr lang="zh-CN" altLang="en-US" dirty="0">
                <a:solidFill>
                  <a:srgbClr val="C00000"/>
                </a:solidFill>
              </a:rPr>
              <a:t>用户注册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9.6.4  </a:t>
            </a:r>
            <a:r>
              <a:rPr lang="zh-CN" altLang="en-US" dirty="0"/>
              <a:t>用户登录</a:t>
            </a:r>
            <a:endParaRPr lang="en-US" altLang="zh-CN" dirty="0"/>
          </a:p>
          <a:p>
            <a:r>
              <a:rPr lang="en-US" altLang="zh-CN" dirty="0"/>
              <a:t>9.6.5  </a:t>
            </a:r>
            <a:r>
              <a:rPr lang="zh-CN" altLang="en-US" dirty="0"/>
              <a:t>商品详情</a:t>
            </a:r>
            <a:endParaRPr lang="en-US" altLang="zh-CN" dirty="0"/>
          </a:p>
          <a:p>
            <a:r>
              <a:rPr lang="en-US" altLang="zh-CN" dirty="0"/>
              <a:t>9.6.6  </a:t>
            </a:r>
            <a:r>
              <a:rPr lang="zh-CN" altLang="en-US" dirty="0"/>
              <a:t>收藏商品</a:t>
            </a:r>
            <a:endParaRPr lang="en-US" altLang="zh-CN" dirty="0"/>
          </a:p>
          <a:p>
            <a:r>
              <a:rPr lang="en-US" altLang="zh-CN" dirty="0"/>
              <a:t>9.6.7  </a:t>
            </a:r>
            <a:r>
              <a:rPr lang="zh-CN" altLang="en-US" dirty="0"/>
              <a:t>购物车</a:t>
            </a:r>
            <a:endParaRPr lang="en-US" altLang="zh-CN" dirty="0"/>
          </a:p>
          <a:p>
            <a:r>
              <a:rPr lang="en-US" altLang="zh-CN" dirty="0"/>
              <a:t>9.6.8  </a:t>
            </a:r>
            <a:r>
              <a:rPr lang="zh-CN" altLang="en-US" dirty="0"/>
              <a:t>下单</a:t>
            </a:r>
            <a:endParaRPr lang="en-US" altLang="zh-CN" dirty="0"/>
          </a:p>
          <a:p>
            <a:r>
              <a:rPr lang="en-US" altLang="zh-CN" dirty="0"/>
              <a:t>9.6.9  </a:t>
            </a:r>
            <a:r>
              <a:rPr lang="zh-CN" altLang="en-US" dirty="0"/>
              <a:t>个人信息</a:t>
            </a:r>
            <a:endParaRPr lang="en-US" altLang="zh-CN" dirty="0"/>
          </a:p>
          <a:p>
            <a:r>
              <a:rPr lang="en-US" altLang="zh-CN" dirty="0"/>
              <a:t>9.6.10  </a:t>
            </a:r>
            <a:r>
              <a:rPr lang="zh-CN" altLang="en-US" dirty="0"/>
              <a:t>我的收藏</a:t>
            </a:r>
            <a:endParaRPr lang="en-US" altLang="zh-CN" dirty="0"/>
          </a:p>
          <a:p>
            <a:r>
              <a:rPr lang="en-US" altLang="zh-CN" dirty="0"/>
              <a:t>9.6.11  </a:t>
            </a:r>
            <a:r>
              <a:rPr lang="zh-CN" altLang="en-US" dirty="0"/>
              <a:t>我的订单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DA0EBE-11FA-44F7-ABB0-65180509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1060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32CBA-3C45-4F71-A41F-735F1477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9.6.3  </a:t>
            </a:r>
            <a:r>
              <a:rPr lang="zh-CN" altLang="en-US" dirty="0"/>
              <a:t>用户注册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BF803-38B4-4184-89FE-3433333F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单击导航栏的“注册”超链接（</a:t>
            </a:r>
            <a:r>
              <a:rPr lang="en-US" altLang="zh-CN" dirty="0">
                <a:solidFill>
                  <a:srgbClr val="C00000"/>
                </a:solidFill>
              </a:rPr>
              <a:t>user/</a:t>
            </a:r>
            <a:r>
              <a:rPr lang="en-US" altLang="zh-CN" dirty="0" err="1">
                <a:solidFill>
                  <a:srgbClr val="C00000"/>
                </a:solidFill>
              </a:rPr>
              <a:t>toRegister</a:t>
            </a:r>
            <a:r>
              <a:rPr lang="zh-CN" altLang="en-US" dirty="0"/>
              <a:t>），将打开注册页面</a:t>
            </a:r>
            <a:r>
              <a:rPr lang="en-US" altLang="zh-CN" dirty="0">
                <a:solidFill>
                  <a:srgbClr val="C00000"/>
                </a:solidFill>
              </a:rPr>
              <a:t>register.html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输入用户信息，单击“注册”按钮，将用户信息提交给</a:t>
            </a:r>
            <a:r>
              <a:rPr lang="en-US" altLang="zh-CN" dirty="0">
                <a:solidFill>
                  <a:srgbClr val="C00000"/>
                </a:solidFill>
              </a:rPr>
              <a:t>user/register</a:t>
            </a:r>
            <a:r>
              <a:rPr lang="zh-CN" altLang="en-US" dirty="0"/>
              <a:t>处理请求，系统根据</a:t>
            </a:r>
            <a:r>
              <a:rPr lang="en-US" altLang="zh-CN" dirty="0">
                <a:solidFill>
                  <a:srgbClr val="C00000"/>
                </a:solidFill>
              </a:rPr>
              <a:t>@RequestMapping</a:t>
            </a:r>
            <a:r>
              <a:rPr lang="zh-CN" altLang="en-US" dirty="0"/>
              <a:t>注解找到</a:t>
            </a:r>
            <a:r>
              <a:rPr lang="en-US" altLang="zh-CN" dirty="0" err="1"/>
              <a:t>com.ch.ebusiness.controller.before.UserController</a:t>
            </a:r>
            <a:r>
              <a:rPr lang="zh-CN" altLang="en-US" dirty="0"/>
              <a:t>控制器类的</a:t>
            </a:r>
            <a:r>
              <a:rPr lang="en-US" altLang="zh-CN" dirty="0" err="1">
                <a:solidFill>
                  <a:srgbClr val="C00000"/>
                </a:solidFill>
              </a:rPr>
              <a:t>toRegister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C00000"/>
                </a:solidFill>
              </a:rPr>
              <a:t>register</a:t>
            </a:r>
            <a:r>
              <a:rPr lang="zh-CN" altLang="en-US" dirty="0"/>
              <a:t>方法处理请求。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4625A1-6EE3-41A1-8387-F6252269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96</a:t>
            </a:fld>
            <a:endParaRPr kumimoji="1" lang="zh-CN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F0F842-9D14-47BA-819C-7555502E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4258217"/>
            <a:ext cx="356870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9997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363FC-C8E9-4505-9098-FF70FA0B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．编写控制器层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B5E8A-B751-4C78-A7FE-1EEA58621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该功能模块涉及</a:t>
            </a:r>
            <a:r>
              <a:rPr lang="en-US" altLang="zh-CN" dirty="0" err="1"/>
              <a:t>com.ch.ebusiness.controller.before.UserController</a:t>
            </a:r>
            <a:r>
              <a:rPr lang="zh-CN" altLang="en-US" dirty="0"/>
              <a:t>控制器类的</a:t>
            </a:r>
            <a:r>
              <a:rPr lang="en-US" altLang="zh-CN" dirty="0" err="1">
                <a:solidFill>
                  <a:srgbClr val="C00000"/>
                </a:solidFill>
              </a:rPr>
              <a:t>toRegister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C00000"/>
                </a:solidFill>
              </a:rPr>
              <a:t>register</a:t>
            </a:r>
            <a:r>
              <a:rPr lang="zh-CN" altLang="en-US" dirty="0"/>
              <a:t>方法。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F00C3-8142-46D1-A9E3-FD3B9EDD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97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8281CE-DD21-4252-B3A3-05B4CF5F8EC0}"/>
              </a:ext>
            </a:extLst>
          </p:cNvPr>
          <p:cNvSpPr txBox="1"/>
          <p:nvPr/>
        </p:nvSpPr>
        <p:spPr>
          <a:xfrm>
            <a:off x="1112704" y="2930487"/>
            <a:ext cx="9419421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toRegister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public String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toRegister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(@ModelAttribute("bUser")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"user/register";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@RequestMapping("/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register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register(@ModelAttribute("bUser") @Validated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bUser,BindingResult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if(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rs.hasErrors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()){//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验证失败</a:t>
            </a: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		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return "user/register";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 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userService.register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584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2F8F7-B52B-4984-A38D-EE07949D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．编写</a:t>
            </a:r>
            <a:r>
              <a:rPr lang="en-US" altLang="zh-CN"/>
              <a:t>Service</a:t>
            </a:r>
            <a:r>
              <a:rPr lang="zh-CN" altLang="en-US"/>
              <a:t>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2E81D9-5807-4464-8DD2-27DF84FB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pPr/>
              <a:t>98</a:t>
            </a:fld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0202C7-D1D0-47E3-AEDD-36CDC5398B1E}"/>
              </a:ext>
            </a:extLst>
          </p:cNvPr>
          <p:cNvSpPr txBox="1"/>
          <p:nvPr/>
        </p:nvSpPr>
        <p:spPr>
          <a:xfrm>
            <a:off x="1222872" y="1421176"/>
            <a:ext cx="6632155" cy="4524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indent="266700" algn="just">
              <a:spcBef>
                <a:spcPts val="600"/>
              </a:spcBef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b="1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isUse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if(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userRepository.isUse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).size() &gt; 0)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"no";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"ok";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@Override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public String </a:t>
            </a:r>
            <a:r>
              <a:rPr lang="en-US" altLang="zh-CN" sz="1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register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//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对密码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MD5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加密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bUser.setBpwd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(MD5Util.MD5(</a:t>
            </a:r>
            <a:r>
              <a:rPr lang="en-US" altLang="zh-CN" sz="1800" kern="1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bUser.getBpwd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()));</a:t>
            </a:r>
            <a:endParaRPr lang="zh-CN" altLang="zh-CN" sz="1800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if(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userRepository.register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bUser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&gt; 0)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return "user/login";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"user/register";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6331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9656</TotalTime>
  <Words>9828</Words>
  <Application>Microsoft Office PowerPoint</Application>
  <PresentationFormat>宽屏</PresentationFormat>
  <Paragraphs>1492</Paragraphs>
  <Slides>145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145</vt:i4>
      </vt:variant>
    </vt:vector>
  </HeadingPairs>
  <TitlesOfParts>
    <vt:vector size="154" baseType="lpstr">
      <vt:lpstr>等线</vt:lpstr>
      <vt:lpstr>微软雅黑</vt:lpstr>
      <vt:lpstr>微软雅黑</vt:lpstr>
      <vt:lpstr>Arial</vt:lpstr>
      <vt:lpstr>Tahoma</vt:lpstr>
      <vt:lpstr>Times New Roman</vt:lpstr>
      <vt:lpstr>Wingdings</vt:lpstr>
      <vt:lpstr>Office 主题​​</vt:lpstr>
      <vt:lpstr>Visio</vt:lpstr>
      <vt:lpstr>第九章 电子商务平台的设计与实现（Spring Boot+Thymleaf+MyBatis）</vt:lpstr>
      <vt:lpstr>本章目标</vt:lpstr>
      <vt:lpstr>本章内容</vt:lpstr>
      <vt:lpstr>9.1  系统设计</vt:lpstr>
      <vt:lpstr>9.1.1  系统功能需求</vt:lpstr>
      <vt:lpstr>2．电子商务子系统</vt:lpstr>
      <vt:lpstr>9.1  系统设计</vt:lpstr>
      <vt:lpstr>1．后台管理子系统</vt:lpstr>
      <vt:lpstr>2．电子商务子系统</vt:lpstr>
      <vt:lpstr>本章内容</vt:lpstr>
      <vt:lpstr>9.2  数据库设计</vt:lpstr>
      <vt:lpstr>9.2.1  数据库概念结构设计</vt:lpstr>
      <vt:lpstr>9.2  数据库设计</vt:lpstr>
      <vt:lpstr>9.2.2  数据逻辑结构设计</vt:lpstr>
      <vt:lpstr>管理员信息表</vt:lpstr>
      <vt:lpstr>用户信息表</vt:lpstr>
      <vt:lpstr> 商品类型表</vt:lpstr>
      <vt:lpstr>商品信息表</vt:lpstr>
      <vt:lpstr>购物车表</vt:lpstr>
      <vt:lpstr>关注表</vt:lpstr>
      <vt:lpstr>订单基础表</vt:lpstr>
      <vt:lpstr>订单详情表</vt:lpstr>
      <vt:lpstr>9.2  数据库设计</vt:lpstr>
      <vt:lpstr>9.2.3  创建数据表</vt:lpstr>
      <vt:lpstr>本章内容</vt:lpstr>
      <vt:lpstr>9.3  系统管理</vt:lpstr>
      <vt:lpstr>9.3.1  添加相关依赖</vt:lpstr>
      <vt:lpstr>9.3  系统管理</vt:lpstr>
      <vt:lpstr>9.3.2  HTML页面及静态资源管理</vt:lpstr>
      <vt:lpstr>1．后台管理子系统</vt:lpstr>
      <vt:lpstr>2．电子商务子系统</vt:lpstr>
      <vt:lpstr>9.3  系统管理</vt:lpstr>
      <vt:lpstr>9.3.3  应用的包结构</vt:lpstr>
      <vt:lpstr>9.3  系统管理</vt:lpstr>
      <vt:lpstr>9.3.4  配置文件</vt:lpstr>
      <vt:lpstr>本章内容</vt:lpstr>
      <vt:lpstr>9.4  组件设计</vt:lpstr>
      <vt:lpstr>9.4.1  管理员登录权限验证</vt:lpstr>
      <vt:lpstr>AdminBaseController控制器类的核心代码</vt:lpstr>
      <vt:lpstr>9.4  组件设计</vt:lpstr>
      <vt:lpstr>9.4.2  前台用户登录权限验证</vt:lpstr>
      <vt:lpstr>9.4  组件设计</vt:lpstr>
      <vt:lpstr>9.4.3  验证码</vt:lpstr>
      <vt:lpstr>9.4  组件设计</vt:lpstr>
      <vt:lpstr>9.4.4  统一异常处理</vt:lpstr>
      <vt:lpstr>2．创建统一异常处理类</vt:lpstr>
      <vt:lpstr>9.4  组件设计</vt:lpstr>
      <vt:lpstr>9.4.5  工具类</vt:lpstr>
      <vt:lpstr>本章内容</vt:lpstr>
      <vt:lpstr>9.5  后台管理子系统的实现</vt:lpstr>
      <vt:lpstr>9.5.1  管理员登录</vt:lpstr>
      <vt:lpstr>2．编写控制器层</vt:lpstr>
      <vt:lpstr>3．编写Service层</vt:lpstr>
      <vt:lpstr>4．编写SQL映射文件</vt:lpstr>
      <vt:lpstr>9.5  后台管理子系统的实现</vt:lpstr>
      <vt:lpstr>9.5.2  类型管理</vt:lpstr>
      <vt:lpstr>9.5  后台管理子系统的实现</vt:lpstr>
      <vt:lpstr>9.5.3  添加商品</vt:lpstr>
      <vt:lpstr>2．编写控制器层</vt:lpstr>
      <vt:lpstr>3．编写Service层</vt:lpstr>
      <vt:lpstr>4．编写SQL映射文件</vt:lpstr>
      <vt:lpstr>9.5  后台管理子系统的实现</vt:lpstr>
      <vt:lpstr>9.5.4  查询商品</vt:lpstr>
      <vt:lpstr>2．编写控制器层</vt:lpstr>
      <vt:lpstr>3．编写Service层</vt:lpstr>
      <vt:lpstr>4．编写SQL映射文件</vt:lpstr>
      <vt:lpstr>9.5  后台管理子系统的实现</vt:lpstr>
      <vt:lpstr>9.5.5  修改商品</vt:lpstr>
      <vt:lpstr>4．编写SQL映射文件</vt:lpstr>
      <vt:lpstr>9.5  后台管理子系统的实现</vt:lpstr>
      <vt:lpstr>9.5.6  删除商品</vt:lpstr>
      <vt:lpstr>1．编写控制器层</vt:lpstr>
      <vt:lpstr>2．编写Service层</vt:lpstr>
      <vt:lpstr>3．编写SQL映射文件</vt:lpstr>
      <vt:lpstr>9.5  后台管理子系统的实现</vt:lpstr>
      <vt:lpstr>9.5.7  查询订单</vt:lpstr>
      <vt:lpstr>2．编写控制器层</vt:lpstr>
      <vt:lpstr>3．编写Service层</vt:lpstr>
      <vt:lpstr>4．编写SQL映射文件</vt:lpstr>
      <vt:lpstr>9.5  后台管理子系统的实现</vt:lpstr>
      <vt:lpstr>9.5.8  用户管理</vt:lpstr>
      <vt:lpstr>9.5  后台管理子系统的实现</vt:lpstr>
      <vt:lpstr>9.5.9  安全退出</vt:lpstr>
      <vt:lpstr>本章内容</vt:lpstr>
      <vt:lpstr>9.6  前台电子商务子系统的实现</vt:lpstr>
      <vt:lpstr>9.6.1  导航栏及首页搜索</vt:lpstr>
      <vt:lpstr>搜索</vt:lpstr>
      <vt:lpstr>2．编写控制器层</vt:lpstr>
      <vt:lpstr>3．编写Service层</vt:lpstr>
      <vt:lpstr>4．编写SQL映射文件</vt:lpstr>
      <vt:lpstr>9.6  前台电子商务子系统的实现</vt:lpstr>
      <vt:lpstr>9.6.2  推荐商品及最新商品</vt:lpstr>
      <vt:lpstr>2．编写控制器层</vt:lpstr>
      <vt:lpstr>3．编写Service层</vt:lpstr>
      <vt:lpstr>4．编写SQL映射文件</vt:lpstr>
      <vt:lpstr>9.6  前台电子商务子系统的实现</vt:lpstr>
      <vt:lpstr>9.6.3  用户注册</vt:lpstr>
      <vt:lpstr>2．编写控制器层</vt:lpstr>
      <vt:lpstr>3．编写Service层</vt:lpstr>
      <vt:lpstr>4．编写SQL映射文件</vt:lpstr>
      <vt:lpstr>9.6  前台电子商务子系统的实现</vt:lpstr>
      <vt:lpstr>9.6.4  用户登录</vt:lpstr>
      <vt:lpstr>2．编写控制器层</vt:lpstr>
      <vt:lpstr>3．编写Service层</vt:lpstr>
      <vt:lpstr>4．编写SQL映射文件</vt:lpstr>
      <vt:lpstr>9.6  前台电子商务子系统的实现</vt:lpstr>
      <vt:lpstr>9.6.5  商品详情</vt:lpstr>
      <vt:lpstr>2．编写控制器层</vt:lpstr>
      <vt:lpstr>3．编写Service层</vt:lpstr>
      <vt:lpstr>4．编写SQL映射文件</vt:lpstr>
      <vt:lpstr>9.6  前台电子商务子系统的实现</vt:lpstr>
      <vt:lpstr>9.6.6  收藏商品</vt:lpstr>
      <vt:lpstr>1．编写控制器层</vt:lpstr>
      <vt:lpstr>2．编写Service层</vt:lpstr>
      <vt:lpstr>3．编写SQL映射文件</vt:lpstr>
      <vt:lpstr>9.6  前台电子商务子系统的实现</vt:lpstr>
      <vt:lpstr>9.6.7  购物车</vt:lpstr>
      <vt:lpstr>2．编写控制器层</vt:lpstr>
      <vt:lpstr>3．编写Service层</vt:lpstr>
      <vt:lpstr>PowerPoint 演示文稿</vt:lpstr>
      <vt:lpstr>PowerPoint 演示文稿</vt:lpstr>
      <vt:lpstr>4．编写SQL映射文件</vt:lpstr>
      <vt:lpstr>PowerPoint 演示文稿</vt:lpstr>
      <vt:lpstr>9.6  前台电子商务子系统的实现</vt:lpstr>
      <vt:lpstr>9.6.8  下单</vt:lpstr>
      <vt:lpstr>2．编写控制器层</vt:lpstr>
      <vt:lpstr>3．编写Service层</vt:lpstr>
      <vt:lpstr>4．编写SQL映射文件</vt:lpstr>
      <vt:lpstr>9.6  前台电子商务子系统的实现</vt:lpstr>
      <vt:lpstr>9.6.9  个人信息</vt:lpstr>
      <vt:lpstr>2．编写控制器层</vt:lpstr>
      <vt:lpstr>3．编写Service层</vt:lpstr>
      <vt:lpstr>4．编写SQL映射文件</vt:lpstr>
      <vt:lpstr>9.6  前台电子商务子系统的实现</vt:lpstr>
      <vt:lpstr>9.6.10  我的收藏</vt:lpstr>
      <vt:lpstr>2．编写控制器层</vt:lpstr>
      <vt:lpstr>3．编写Service层</vt:lpstr>
      <vt:lpstr>4．编写SQL映射文件</vt:lpstr>
      <vt:lpstr>9.6  前台电子商务子系统的实现</vt:lpstr>
      <vt:lpstr>9.6.11  我的订单</vt:lpstr>
      <vt:lpstr>2．编写控制器层</vt:lpstr>
      <vt:lpstr>3．编写Service层</vt:lpstr>
      <vt:lpstr>4．编写SQL映射文件</vt:lpstr>
      <vt:lpstr>本章总结</vt:lpstr>
      <vt:lpstr>致谢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Cui</dc:creator>
  <cp:lastModifiedBy>chenhengdl@126.com</cp:lastModifiedBy>
  <cp:revision>1432</cp:revision>
  <dcterms:created xsi:type="dcterms:W3CDTF">2021-01-06T05:35:51Z</dcterms:created>
  <dcterms:modified xsi:type="dcterms:W3CDTF">2021-10-06T04:34:57Z</dcterms:modified>
</cp:coreProperties>
</file>